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0"/>
  </p:notesMasterIdLst>
  <p:handoutMasterIdLst>
    <p:handoutMasterId r:id="rId11"/>
  </p:handoutMasterIdLst>
  <p:sldIdLst>
    <p:sldId id="275" r:id="rId5"/>
    <p:sldId id="276" r:id="rId6"/>
    <p:sldId id="274" r:id="rId7"/>
    <p:sldId id="277" r:id="rId8"/>
    <p:sldId id="279" r:id="rId9"/>
  </p:sldIdLst>
  <p:sldSz cx="12192000" cy="6858000"/>
  <p:notesSz cx="6858000" cy="9144000"/>
  <p:embeddedFontLst>
    <p:embeddedFont>
      <p:font typeface="TRYG" panose="020B0604020202020204" charset="0"/>
      <p:regular r:id="rId12"/>
      <p:bold r:id="rId13"/>
      <p:italic r:id="rId14"/>
      <p:boldItalic r:id="rId15"/>
    </p:embeddedFont>
    <p:embeddedFont>
      <p:font typeface="TRYG Column Black" panose="00000A00000000000000" pitchFamily="50" charset="0"/>
      <p:regular r:id="rId16"/>
      <p:bold r:id="rId17"/>
      <p:italic r:id="rId18"/>
      <p:boldItalic r:id="rId19"/>
    </p:embeddedFont>
    <p:embeddedFont>
      <p:font typeface="TRYG Column Book" panose="00000500000000000000" pitchFamily="50"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0303"/>
    <a:srgbClr val="FFFBF6"/>
    <a:srgbClr val="FFFF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2D9479-1846-7845-B25C-E49C0A54B6E6}" v="5" dt="2026-09-18T09:58:40.186"/>
    <p1510:client id="{68795100-0632-454E-93E6-966CC676B695}" v="245" dt="2026-09-18T09:59:06.420"/>
    <p1510:client id="{EF9A331C-F89B-25C2-1361-61FA6D0D05F0}" v="14" dt="2026-09-18T09:46:24.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font" Target="fonts/font12.fntdata"/><Relationship Id="rId28"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ine Gabel" userId="c8249fb7-1991-4535-b749-673e6eabbe62" providerId="ADAL" clId="{B2EF1576-07A1-5968-85E7-06E6F77AFA85}"/>
    <pc:docChg chg="custSel modSld">
      <pc:chgData name="Karoline Gabel" userId="c8249fb7-1991-4535-b749-673e6eabbe62" providerId="ADAL" clId="{B2EF1576-07A1-5968-85E7-06E6F77AFA85}" dt="2026-09-18T09:58:40.186" v="4" actId="1076"/>
      <pc:docMkLst>
        <pc:docMk/>
      </pc:docMkLst>
      <pc:sldChg chg="addSp modSp mod">
        <pc:chgData name="Karoline Gabel" userId="c8249fb7-1991-4535-b749-673e6eabbe62" providerId="ADAL" clId="{B2EF1576-07A1-5968-85E7-06E6F77AFA85}" dt="2026-09-18T09:58:40.186" v="4" actId="1076"/>
        <pc:sldMkLst>
          <pc:docMk/>
          <pc:sldMk cId="2211973184" sldId="302"/>
        </pc:sldMkLst>
        <pc:picChg chg="add mod">
          <ac:chgData name="Karoline Gabel" userId="c8249fb7-1991-4535-b749-673e6eabbe62" providerId="ADAL" clId="{B2EF1576-07A1-5968-85E7-06E6F77AFA85}" dt="2026-09-18T09:58:40.186" v="4" actId="1076"/>
          <ac:picMkLst>
            <pc:docMk/>
            <pc:sldMk cId="2211973184" sldId="302"/>
            <ac:picMk id="25" creationId="{3F68B062-F447-BD30-3833-4ACFCDBF2A81}"/>
          </ac:picMkLst>
        </pc:picChg>
      </pc:sldChg>
      <pc:sldChg chg="delSp mod">
        <pc:chgData name="Karoline Gabel" userId="c8249fb7-1991-4535-b749-673e6eabbe62" providerId="ADAL" clId="{B2EF1576-07A1-5968-85E7-06E6F77AFA85}" dt="2026-09-18T09:56:57.213" v="0" actId="478"/>
        <pc:sldMkLst>
          <pc:docMk/>
          <pc:sldMk cId="3521003478" sldId="307"/>
        </pc:sldMkLst>
        <pc:picChg chg="del">
          <ac:chgData name="Karoline Gabel" userId="c8249fb7-1991-4535-b749-673e6eabbe62" providerId="ADAL" clId="{B2EF1576-07A1-5968-85E7-06E6F77AFA85}" dt="2026-09-18T09:56:57.213" v="0" actId="478"/>
          <ac:picMkLst>
            <pc:docMk/>
            <pc:sldMk cId="3521003478" sldId="307"/>
            <ac:picMk id="7" creationId="{FE06C172-0CFE-0A16-AFB1-C9074B7E91E9}"/>
          </ac:picMkLst>
        </pc:picChg>
      </pc:sldChg>
    </pc:docChg>
  </pc:docChgLst>
  <pc:docChgLst>
    <pc:chgData name="Millie Thora Caswell" userId="aeec05eb-6708-4859-be26-ba1f6b542335" providerId="ADAL" clId="{66A4229F-5CCF-4BAE-9C4A-AE9B82FD49C3}"/>
    <pc:docChg chg="custSel addSld delSld modSld">
      <pc:chgData name="Millie Thora Caswell" userId="aeec05eb-6708-4859-be26-ba1f6b542335" providerId="ADAL" clId="{66A4229F-5CCF-4BAE-9C4A-AE9B82FD49C3}" dt="2026-09-18T11:24:52.129" v="249" actId="47"/>
      <pc:docMkLst>
        <pc:docMk/>
      </pc:docMkLst>
      <pc:sldChg chg="del">
        <pc:chgData name="Millie Thora Caswell" userId="aeec05eb-6708-4859-be26-ba1f6b542335" providerId="ADAL" clId="{66A4229F-5CCF-4BAE-9C4A-AE9B82FD49C3}" dt="2026-09-18T11:24:33.139" v="245" actId="47"/>
        <pc:sldMkLst>
          <pc:docMk/>
          <pc:sldMk cId="1069364499" sldId="258"/>
        </pc:sldMkLst>
      </pc:sldChg>
      <pc:sldChg chg="del">
        <pc:chgData name="Millie Thora Caswell" userId="aeec05eb-6708-4859-be26-ba1f6b542335" providerId="ADAL" clId="{66A4229F-5CCF-4BAE-9C4A-AE9B82FD49C3}" dt="2026-09-18T11:24:52.129" v="249" actId="47"/>
        <pc:sldMkLst>
          <pc:docMk/>
          <pc:sldMk cId="2004577062" sldId="259"/>
        </pc:sldMkLst>
      </pc:sldChg>
      <pc:sldChg chg="del">
        <pc:chgData name="Millie Thora Caswell" userId="aeec05eb-6708-4859-be26-ba1f6b542335" providerId="ADAL" clId="{66A4229F-5CCF-4BAE-9C4A-AE9B82FD49C3}" dt="2026-09-18T11:24:52.129" v="249" actId="47"/>
        <pc:sldMkLst>
          <pc:docMk/>
          <pc:sldMk cId="417469863" sldId="261"/>
        </pc:sldMkLst>
      </pc:sldChg>
      <pc:sldChg chg="del">
        <pc:chgData name="Millie Thora Caswell" userId="aeec05eb-6708-4859-be26-ba1f6b542335" providerId="ADAL" clId="{66A4229F-5CCF-4BAE-9C4A-AE9B82FD49C3}" dt="2026-09-18T11:24:52.129" v="249" actId="47"/>
        <pc:sldMkLst>
          <pc:docMk/>
          <pc:sldMk cId="3315289951" sldId="262"/>
        </pc:sldMkLst>
      </pc:sldChg>
      <pc:sldChg chg="del">
        <pc:chgData name="Millie Thora Caswell" userId="aeec05eb-6708-4859-be26-ba1f6b542335" providerId="ADAL" clId="{66A4229F-5CCF-4BAE-9C4A-AE9B82FD49C3}" dt="2026-09-18T11:24:33.139" v="245" actId="47"/>
        <pc:sldMkLst>
          <pc:docMk/>
          <pc:sldMk cId="2952944906" sldId="263"/>
        </pc:sldMkLst>
      </pc:sldChg>
      <pc:sldChg chg="del">
        <pc:chgData name="Millie Thora Caswell" userId="aeec05eb-6708-4859-be26-ba1f6b542335" providerId="ADAL" clId="{66A4229F-5CCF-4BAE-9C4A-AE9B82FD49C3}" dt="2026-09-18T11:24:33.139" v="245" actId="47"/>
        <pc:sldMkLst>
          <pc:docMk/>
          <pc:sldMk cId="2542549969" sldId="265"/>
        </pc:sldMkLst>
      </pc:sldChg>
      <pc:sldChg chg="del">
        <pc:chgData name="Millie Thora Caswell" userId="aeec05eb-6708-4859-be26-ba1f6b542335" providerId="ADAL" clId="{66A4229F-5CCF-4BAE-9C4A-AE9B82FD49C3}" dt="2026-09-18T11:24:33.139" v="245" actId="47"/>
        <pc:sldMkLst>
          <pc:docMk/>
          <pc:sldMk cId="1701344024" sldId="266"/>
        </pc:sldMkLst>
      </pc:sldChg>
      <pc:sldChg chg="del">
        <pc:chgData name="Millie Thora Caswell" userId="aeec05eb-6708-4859-be26-ba1f6b542335" providerId="ADAL" clId="{66A4229F-5CCF-4BAE-9C4A-AE9B82FD49C3}" dt="2026-09-18T11:24:33.139" v="245" actId="47"/>
        <pc:sldMkLst>
          <pc:docMk/>
          <pc:sldMk cId="346810836" sldId="267"/>
        </pc:sldMkLst>
      </pc:sldChg>
      <pc:sldChg chg="del">
        <pc:chgData name="Millie Thora Caswell" userId="aeec05eb-6708-4859-be26-ba1f6b542335" providerId="ADAL" clId="{66A4229F-5CCF-4BAE-9C4A-AE9B82FD49C3}" dt="2026-09-18T11:24:33.139" v="245" actId="47"/>
        <pc:sldMkLst>
          <pc:docMk/>
          <pc:sldMk cId="586924808" sldId="268"/>
        </pc:sldMkLst>
      </pc:sldChg>
      <pc:sldChg chg="del">
        <pc:chgData name="Millie Thora Caswell" userId="aeec05eb-6708-4859-be26-ba1f6b542335" providerId="ADAL" clId="{66A4229F-5CCF-4BAE-9C4A-AE9B82FD49C3}" dt="2026-09-18T11:24:33.139" v="245" actId="47"/>
        <pc:sldMkLst>
          <pc:docMk/>
          <pc:sldMk cId="3366037381" sldId="269"/>
        </pc:sldMkLst>
      </pc:sldChg>
      <pc:sldChg chg="del">
        <pc:chgData name="Millie Thora Caswell" userId="aeec05eb-6708-4859-be26-ba1f6b542335" providerId="ADAL" clId="{66A4229F-5CCF-4BAE-9C4A-AE9B82FD49C3}" dt="2026-09-18T11:24:33.139" v="245" actId="47"/>
        <pc:sldMkLst>
          <pc:docMk/>
          <pc:sldMk cId="3693340471" sldId="270"/>
        </pc:sldMkLst>
      </pc:sldChg>
      <pc:sldChg chg="del">
        <pc:chgData name="Millie Thora Caswell" userId="aeec05eb-6708-4859-be26-ba1f6b542335" providerId="ADAL" clId="{66A4229F-5CCF-4BAE-9C4A-AE9B82FD49C3}" dt="2026-09-18T11:24:33.139" v="245" actId="47"/>
        <pc:sldMkLst>
          <pc:docMk/>
          <pc:sldMk cId="3434275631" sldId="271"/>
        </pc:sldMkLst>
      </pc:sldChg>
      <pc:sldChg chg="delSp mod">
        <pc:chgData name="Millie Thora Caswell" userId="aeec05eb-6708-4859-be26-ba1f6b542335" providerId="ADAL" clId="{66A4229F-5CCF-4BAE-9C4A-AE9B82FD49C3}" dt="2026-09-18T11:24:43.627" v="247" actId="478"/>
        <pc:sldMkLst>
          <pc:docMk/>
          <pc:sldMk cId="3996499056" sldId="274"/>
        </pc:sldMkLst>
        <pc:spChg chg="del">
          <ac:chgData name="Millie Thora Caswell" userId="aeec05eb-6708-4859-be26-ba1f6b542335" providerId="ADAL" clId="{66A4229F-5CCF-4BAE-9C4A-AE9B82FD49C3}" dt="2026-09-18T11:24:43.627" v="247" actId="478"/>
          <ac:spMkLst>
            <pc:docMk/>
            <pc:sldMk cId="3996499056" sldId="274"/>
            <ac:spMk id="7" creationId="{A8B1E65F-4900-54DE-EB03-23372A495AF2}"/>
          </ac:spMkLst>
        </pc:spChg>
      </pc:sldChg>
      <pc:sldChg chg="delSp mod">
        <pc:chgData name="Millie Thora Caswell" userId="aeec05eb-6708-4859-be26-ba1f6b542335" providerId="ADAL" clId="{66A4229F-5CCF-4BAE-9C4A-AE9B82FD49C3}" dt="2026-09-18T11:24:36.499" v="246" actId="478"/>
        <pc:sldMkLst>
          <pc:docMk/>
          <pc:sldMk cId="4136284542" sldId="275"/>
        </pc:sldMkLst>
        <pc:spChg chg="del">
          <ac:chgData name="Millie Thora Caswell" userId="aeec05eb-6708-4859-be26-ba1f6b542335" providerId="ADAL" clId="{66A4229F-5CCF-4BAE-9C4A-AE9B82FD49C3}" dt="2026-09-18T11:24:36.499" v="246" actId="478"/>
          <ac:spMkLst>
            <pc:docMk/>
            <pc:sldMk cId="4136284542" sldId="275"/>
            <ac:spMk id="6" creationId="{86843206-386C-BF12-A3A4-5284534930C6}"/>
          </ac:spMkLst>
        </pc:spChg>
      </pc:sldChg>
      <pc:sldChg chg="del">
        <pc:chgData name="Millie Thora Caswell" userId="aeec05eb-6708-4859-be26-ba1f6b542335" providerId="ADAL" clId="{66A4229F-5CCF-4BAE-9C4A-AE9B82FD49C3}" dt="2026-09-18T11:24:48.035" v="248" actId="2696"/>
        <pc:sldMkLst>
          <pc:docMk/>
          <pc:sldMk cId="1816546459" sldId="278"/>
        </pc:sldMkLst>
      </pc:sldChg>
      <pc:sldChg chg="del">
        <pc:chgData name="Millie Thora Caswell" userId="aeec05eb-6708-4859-be26-ba1f6b542335" providerId="ADAL" clId="{66A4229F-5CCF-4BAE-9C4A-AE9B82FD49C3}" dt="2026-09-18T11:24:52.129" v="249" actId="47"/>
        <pc:sldMkLst>
          <pc:docMk/>
          <pc:sldMk cId="4133418757" sldId="280"/>
        </pc:sldMkLst>
      </pc:sldChg>
      <pc:sldChg chg="del">
        <pc:chgData name="Millie Thora Caswell" userId="aeec05eb-6708-4859-be26-ba1f6b542335" providerId="ADAL" clId="{66A4229F-5CCF-4BAE-9C4A-AE9B82FD49C3}" dt="2026-09-18T11:24:52.129" v="249" actId="47"/>
        <pc:sldMkLst>
          <pc:docMk/>
          <pc:sldMk cId="118763322" sldId="281"/>
        </pc:sldMkLst>
      </pc:sldChg>
      <pc:sldChg chg="del">
        <pc:chgData name="Millie Thora Caswell" userId="aeec05eb-6708-4859-be26-ba1f6b542335" providerId="ADAL" clId="{66A4229F-5CCF-4BAE-9C4A-AE9B82FD49C3}" dt="2026-09-18T11:24:52.129" v="249" actId="47"/>
        <pc:sldMkLst>
          <pc:docMk/>
          <pc:sldMk cId="668711828" sldId="282"/>
        </pc:sldMkLst>
      </pc:sldChg>
      <pc:sldChg chg="del">
        <pc:chgData name="Millie Thora Caswell" userId="aeec05eb-6708-4859-be26-ba1f6b542335" providerId="ADAL" clId="{66A4229F-5CCF-4BAE-9C4A-AE9B82FD49C3}" dt="2026-09-18T11:24:52.129" v="249" actId="47"/>
        <pc:sldMkLst>
          <pc:docMk/>
          <pc:sldMk cId="4229084434" sldId="283"/>
        </pc:sldMkLst>
      </pc:sldChg>
      <pc:sldChg chg="del">
        <pc:chgData name="Millie Thora Caswell" userId="aeec05eb-6708-4859-be26-ba1f6b542335" providerId="ADAL" clId="{66A4229F-5CCF-4BAE-9C4A-AE9B82FD49C3}" dt="2026-09-18T11:24:52.129" v="249" actId="47"/>
        <pc:sldMkLst>
          <pc:docMk/>
          <pc:sldMk cId="780912878" sldId="284"/>
        </pc:sldMkLst>
      </pc:sldChg>
      <pc:sldChg chg="del">
        <pc:chgData name="Millie Thora Caswell" userId="aeec05eb-6708-4859-be26-ba1f6b542335" providerId="ADAL" clId="{66A4229F-5CCF-4BAE-9C4A-AE9B82FD49C3}" dt="2026-09-18T11:24:52.129" v="249" actId="47"/>
        <pc:sldMkLst>
          <pc:docMk/>
          <pc:sldMk cId="1828443189" sldId="285"/>
        </pc:sldMkLst>
      </pc:sldChg>
      <pc:sldChg chg="del">
        <pc:chgData name="Millie Thora Caswell" userId="aeec05eb-6708-4859-be26-ba1f6b542335" providerId="ADAL" clId="{66A4229F-5CCF-4BAE-9C4A-AE9B82FD49C3}" dt="2026-09-18T11:24:52.129" v="249" actId="47"/>
        <pc:sldMkLst>
          <pc:docMk/>
          <pc:sldMk cId="2060809698" sldId="286"/>
        </pc:sldMkLst>
      </pc:sldChg>
      <pc:sldChg chg="del">
        <pc:chgData name="Millie Thora Caswell" userId="aeec05eb-6708-4859-be26-ba1f6b542335" providerId="ADAL" clId="{66A4229F-5CCF-4BAE-9C4A-AE9B82FD49C3}" dt="2026-09-18T11:24:52.129" v="249" actId="47"/>
        <pc:sldMkLst>
          <pc:docMk/>
          <pc:sldMk cId="2779040500" sldId="287"/>
        </pc:sldMkLst>
      </pc:sldChg>
      <pc:sldChg chg="del">
        <pc:chgData name="Millie Thora Caswell" userId="aeec05eb-6708-4859-be26-ba1f6b542335" providerId="ADAL" clId="{66A4229F-5CCF-4BAE-9C4A-AE9B82FD49C3}" dt="2026-09-18T11:24:52.129" v="249" actId="47"/>
        <pc:sldMkLst>
          <pc:docMk/>
          <pc:sldMk cId="3351995528" sldId="288"/>
        </pc:sldMkLst>
      </pc:sldChg>
      <pc:sldChg chg="del">
        <pc:chgData name="Millie Thora Caswell" userId="aeec05eb-6708-4859-be26-ba1f6b542335" providerId="ADAL" clId="{66A4229F-5CCF-4BAE-9C4A-AE9B82FD49C3}" dt="2026-09-18T11:24:52.129" v="249" actId="47"/>
        <pc:sldMkLst>
          <pc:docMk/>
          <pc:sldMk cId="3703842374" sldId="289"/>
        </pc:sldMkLst>
      </pc:sldChg>
      <pc:sldChg chg="del">
        <pc:chgData name="Millie Thora Caswell" userId="aeec05eb-6708-4859-be26-ba1f6b542335" providerId="ADAL" clId="{66A4229F-5CCF-4BAE-9C4A-AE9B82FD49C3}" dt="2026-09-18T11:24:52.129" v="249" actId="47"/>
        <pc:sldMkLst>
          <pc:docMk/>
          <pc:sldMk cId="3831551619" sldId="290"/>
        </pc:sldMkLst>
      </pc:sldChg>
      <pc:sldChg chg="del">
        <pc:chgData name="Millie Thora Caswell" userId="aeec05eb-6708-4859-be26-ba1f6b542335" providerId="ADAL" clId="{66A4229F-5CCF-4BAE-9C4A-AE9B82FD49C3}" dt="2026-09-18T11:24:52.129" v="249" actId="47"/>
        <pc:sldMkLst>
          <pc:docMk/>
          <pc:sldMk cId="284149488" sldId="291"/>
        </pc:sldMkLst>
      </pc:sldChg>
      <pc:sldChg chg="del">
        <pc:chgData name="Millie Thora Caswell" userId="aeec05eb-6708-4859-be26-ba1f6b542335" providerId="ADAL" clId="{66A4229F-5CCF-4BAE-9C4A-AE9B82FD49C3}" dt="2026-09-18T11:24:52.129" v="249" actId="47"/>
        <pc:sldMkLst>
          <pc:docMk/>
          <pc:sldMk cId="4210772731" sldId="292"/>
        </pc:sldMkLst>
      </pc:sldChg>
      <pc:sldChg chg="del">
        <pc:chgData name="Millie Thora Caswell" userId="aeec05eb-6708-4859-be26-ba1f6b542335" providerId="ADAL" clId="{66A4229F-5CCF-4BAE-9C4A-AE9B82FD49C3}" dt="2026-09-18T11:24:52.129" v="249" actId="47"/>
        <pc:sldMkLst>
          <pc:docMk/>
          <pc:sldMk cId="260210345" sldId="293"/>
        </pc:sldMkLst>
      </pc:sldChg>
      <pc:sldChg chg="del">
        <pc:chgData name="Millie Thora Caswell" userId="aeec05eb-6708-4859-be26-ba1f6b542335" providerId="ADAL" clId="{66A4229F-5CCF-4BAE-9C4A-AE9B82FD49C3}" dt="2026-09-18T11:24:52.129" v="249" actId="47"/>
        <pc:sldMkLst>
          <pc:docMk/>
          <pc:sldMk cId="339774563" sldId="294"/>
        </pc:sldMkLst>
      </pc:sldChg>
      <pc:sldChg chg="del">
        <pc:chgData name="Millie Thora Caswell" userId="aeec05eb-6708-4859-be26-ba1f6b542335" providerId="ADAL" clId="{66A4229F-5CCF-4BAE-9C4A-AE9B82FD49C3}" dt="2026-09-18T11:24:52.129" v="249" actId="47"/>
        <pc:sldMkLst>
          <pc:docMk/>
          <pc:sldMk cId="1844465059" sldId="295"/>
        </pc:sldMkLst>
      </pc:sldChg>
      <pc:sldChg chg="del">
        <pc:chgData name="Millie Thora Caswell" userId="aeec05eb-6708-4859-be26-ba1f6b542335" providerId="ADAL" clId="{66A4229F-5CCF-4BAE-9C4A-AE9B82FD49C3}" dt="2026-09-18T11:24:52.129" v="249" actId="47"/>
        <pc:sldMkLst>
          <pc:docMk/>
          <pc:sldMk cId="1704239951" sldId="296"/>
        </pc:sldMkLst>
      </pc:sldChg>
      <pc:sldChg chg="del">
        <pc:chgData name="Millie Thora Caswell" userId="aeec05eb-6708-4859-be26-ba1f6b542335" providerId="ADAL" clId="{66A4229F-5CCF-4BAE-9C4A-AE9B82FD49C3}" dt="2026-09-18T11:24:52.129" v="249" actId="47"/>
        <pc:sldMkLst>
          <pc:docMk/>
          <pc:sldMk cId="3113052289" sldId="297"/>
        </pc:sldMkLst>
      </pc:sldChg>
      <pc:sldChg chg="del">
        <pc:chgData name="Millie Thora Caswell" userId="aeec05eb-6708-4859-be26-ba1f6b542335" providerId="ADAL" clId="{66A4229F-5CCF-4BAE-9C4A-AE9B82FD49C3}" dt="2026-09-18T11:24:52.129" v="249" actId="47"/>
        <pc:sldMkLst>
          <pc:docMk/>
          <pc:sldMk cId="1452135980" sldId="298"/>
        </pc:sldMkLst>
      </pc:sldChg>
      <pc:sldChg chg="del">
        <pc:chgData name="Millie Thora Caswell" userId="aeec05eb-6708-4859-be26-ba1f6b542335" providerId="ADAL" clId="{66A4229F-5CCF-4BAE-9C4A-AE9B82FD49C3}" dt="2026-09-18T11:24:52.129" v="249" actId="47"/>
        <pc:sldMkLst>
          <pc:docMk/>
          <pc:sldMk cId="2208911936" sldId="299"/>
        </pc:sldMkLst>
      </pc:sldChg>
      <pc:sldChg chg="del">
        <pc:chgData name="Millie Thora Caswell" userId="aeec05eb-6708-4859-be26-ba1f6b542335" providerId="ADAL" clId="{66A4229F-5CCF-4BAE-9C4A-AE9B82FD49C3}" dt="2026-09-18T11:24:52.129" v="249" actId="47"/>
        <pc:sldMkLst>
          <pc:docMk/>
          <pc:sldMk cId="3782544314" sldId="300"/>
        </pc:sldMkLst>
      </pc:sldChg>
      <pc:sldChg chg="del">
        <pc:chgData name="Millie Thora Caswell" userId="aeec05eb-6708-4859-be26-ba1f6b542335" providerId="ADAL" clId="{66A4229F-5CCF-4BAE-9C4A-AE9B82FD49C3}" dt="2026-09-18T11:24:52.129" v="249" actId="47"/>
        <pc:sldMkLst>
          <pc:docMk/>
          <pc:sldMk cId="476039049" sldId="301"/>
        </pc:sldMkLst>
      </pc:sldChg>
      <pc:sldChg chg="del">
        <pc:chgData name="Millie Thora Caswell" userId="aeec05eb-6708-4859-be26-ba1f6b542335" providerId="ADAL" clId="{66A4229F-5CCF-4BAE-9C4A-AE9B82FD49C3}" dt="2026-09-18T11:24:52.129" v="249" actId="47"/>
        <pc:sldMkLst>
          <pc:docMk/>
          <pc:sldMk cId="2211973184" sldId="302"/>
        </pc:sldMkLst>
      </pc:sldChg>
      <pc:sldChg chg="modSp del mod">
        <pc:chgData name="Millie Thora Caswell" userId="aeec05eb-6708-4859-be26-ba1f6b542335" providerId="ADAL" clId="{66A4229F-5CCF-4BAE-9C4A-AE9B82FD49C3}" dt="2026-09-18T11:24:52.129" v="249" actId="47"/>
        <pc:sldMkLst>
          <pc:docMk/>
          <pc:sldMk cId="296328605" sldId="303"/>
        </pc:sldMkLst>
        <pc:spChg chg="mod">
          <ac:chgData name="Millie Thora Caswell" userId="aeec05eb-6708-4859-be26-ba1f6b542335" providerId="ADAL" clId="{66A4229F-5CCF-4BAE-9C4A-AE9B82FD49C3}" dt="2026-09-18T09:59:06.420" v="244" actId="20577"/>
          <ac:spMkLst>
            <pc:docMk/>
            <pc:sldMk cId="296328605" sldId="303"/>
            <ac:spMk id="7" creationId="{91762B59-E098-2379-6671-D501E07482D7}"/>
          </ac:spMkLst>
        </pc:spChg>
      </pc:sldChg>
      <pc:sldChg chg="del">
        <pc:chgData name="Millie Thora Caswell" userId="aeec05eb-6708-4859-be26-ba1f6b542335" providerId="ADAL" clId="{66A4229F-5CCF-4BAE-9C4A-AE9B82FD49C3}" dt="2026-09-18T11:24:52.129" v="249" actId="47"/>
        <pc:sldMkLst>
          <pc:docMk/>
          <pc:sldMk cId="2232124044" sldId="304"/>
        </pc:sldMkLst>
      </pc:sldChg>
      <pc:sldChg chg="del">
        <pc:chgData name="Millie Thora Caswell" userId="aeec05eb-6708-4859-be26-ba1f6b542335" providerId="ADAL" clId="{66A4229F-5CCF-4BAE-9C4A-AE9B82FD49C3}" dt="2026-09-18T11:24:52.129" v="249" actId="47"/>
        <pc:sldMkLst>
          <pc:docMk/>
          <pc:sldMk cId="2792431795" sldId="305"/>
        </pc:sldMkLst>
      </pc:sldChg>
      <pc:sldChg chg="del">
        <pc:chgData name="Millie Thora Caswell" userId="aeec05eb-6708-4859-be26-ba1f6b542335" providerId="ADAL" clId="{66A4229F-5CCF-4BAE-9C4A-AE9B82FD49C3}" dt="2026-09-18T11:24:52.129" v="249" actId="47"/>
        <pc:sldMkLst>
          <pc:docMk/>
          <pc:sldMk cId="3521003478" sldId="307"/>
        </pc:sldMkLst>
      </pc:sldChg>
      <pc:sldChg chg="del">
        <pc:chgData name="Millie Thora Caswell" userId="aeec05eb-6708-4859-be26-ba1f6b542335" providerId="ADAL" clId="{66A4229F-5CCF-4BAE-9C4A-AE9B82FD49C3}" dt="2026-09-18T11:24:33.139" v="245" actId="47"/>
        <pc:sldMkLst>
          <pc:docMk/>
          <pc:sldMk cId="2090307376" sldId="308"/>
        </pc:sldMkLst>
      </pc:sldChg>
      <pc:sldChg chg="modSp add del mod modNotesTx">
        <pc:chgData name="Millie Thora Caswell" userId="aeec05eb-6708-4859-be26-ba1f6b542335" providerId="ADAL" clId="{66A4229F-5CCF-4BAE-9C4A-AE9B82FD49C3}" dt="2026-09-18T11:24:52.129" v="249" actId="47"/>
        <pc:sldMkLst>
          <pc:docMk/>
          <pc:sldMk cId="3416038793" sldId="309"/>
        </pc:sldMkLst>
        <pc:spChg chg="mod">
          <ac:chgData name="Millie Thora Caswell" userId="aeec05eb-6708-4859-be26-ba1f6b542335" providerId="ADAL" clId="{66A4229F-5CCF-4BAE-9C4A-AE9B82FD49C3}" dt="2026-09-18T09:57:38.710" v="134" actId="20577"/>
          <ac:spMkLst>
            <pc:docMk/>
            <pc:sldMk cId="3416038793" sldId="309"/>
            <ac:spMk id="2" creationId="{36FF7CAA-FE8F-0A7C-FB6B-3D488A3F1ABD}"/>
          </ac:spMkLst>
        </pc:spChg>
        <pc:spChg chg="mod">
          <ac:chgData name="Millie Thora Caswell" userId="aeec05eb-6708-4859-be26-ba1f6b542335" providerId="ADAL" clId="{66A4229F-5CCF-4BAE-9C4A-AE9B82FD49C3}" dt="2026-09-18T09:58:05.906" v="243" actId="20577"/>
          <ac:spMkLst>
            <pc:docMk/>
            <pc:sldMk cId="3416038793" sldId="309"/>
            <ac:spMk id="3" creationId="{71CCFE95-314F-0C93-1106-CDFDB0C1B266}"/>
          </ac:spMkLst>
        </pc:spChg>
        <pc:spChg chg="mod">
          <ac:chgData name="Millie Thora Caswell" userId="aeec05eb-6708-4859-be26-ba1f6b542335" providerId="ADAL" clId="{66A4229F-5CCF-4BAE-9C4A-AE9B82FD49C3}" dt="2026-09-18T09:57:12.419" v="105" actId="20577"/>
          <ac:spMkLst>
            <pc:docMk/>
            <pc:sldMk cId="3416038793" sldId="309"/>
            <ac:spMk id="5" creationId="{6A90D37A-4F2D-C9AA-0D50-15F1B2902CED}"/>
          </ac:spMkLst>
        </pc:spChg>
        <pc:spChg chg="mod">
          <ac:chgData name="Millie Thora Caswell" userId="aeec05eb-6708-4859-be26-ba1f6b542335" providerId="ADAL" clId="{66A4229F-5CCF-4BAE-9C4A-AE9B82FD49C3}" dt="2026-09-18T09:57:28.703" v="131" actId="20577"/>
          <ac:spMkLst>
            <pc:docMk/>
            <pc:sldMk cId="3416038793" sldId="309"/>
            <ac:spMk id="8" creationId="{D37EEE90-C9F7-47E8-B805-1F47CBD99FEE}"/>
          </ac:spMkLst>
        </pc:spChg>
      </pc:sldChg>
    </pc:docChg>
  </pc:docChgLst>
  <pc:docChgLst>
    <pc:chgData name="Millie Thora Caswell" userId="S::mca@operate.dk::aeec05eb-6708-4859-be26-ba1f6b542335" providerId="AD" clId="Web-{EF9A331C-F89B-25C2-1361-61FA6D0D05F0}"/>
    <pc:docChg chg="modSld">
      <pc:chgData name="Millie Thora Caswell" userId="S::mca@operate.dk::aeec05eb-6708-4859-be26-ba1f6b542335" providerId="AD" clId="Web-{EF9A331C-F89B-25C2-1361-61FA6D0D05F0}" dt="2026-09-18T09:46:24.863" v="48" actId="20577"/>
      <pc:docMkLst>
        <pc:docMk/>
      </pc:docMkLst>
      <pc:sldChg chg="delSp modNotes">
        <pc:chgData name="Millie Thora Caswell" userId="S::mca@operate.dk::aeec05eb-6708-4859-be26-ba1f6b542335" providerId="AD" clId="Web-{EF9A331C-F89B-25C2-1361-61FA6D0D05F0}" dt="2026-09-18T09:41:50.380" v="36"/>
        <pc:sldMkLst>
          <pc:docMk/>
          <pc:sldMk cId="2542549969" sldId="265"/>
        </pc:sldMkLst>
        <pc:spChg chg="del">
          <ac:chgData name="Millie Thora Caswell" userId="S::mca@operate.dk::aeec05eb-6708-4859-be26-ba1f6b542335" providerId="AD" clId="Web-{EF9A331C-F89B-25C2-1361-61FA6D0D05F0}" dt="2026-09-18T09:41:36.943" v="0"/>
          <ac:spMkLst>
            <pc:docMk/>
            <pc:sldMk cId="2542549969" sldId="265"/>
            <ac:spMk id="8" creationId="{A17067C1-FFFF-A6F3-3203-96C781A8AB50}"/>
          </ac:spMkLst>
        </pc:spChg>
        <pc:picChg chg="del">
          <ac:chgData name="Millie Thora Caswell" userId="S::mca@operate.dk::aeec05eb-6708-4859-be26-ba1f6b542335" providerId="AD" clId="Web-{EF9A331C-F89B-25C2-1361-61FA6D0D05F0}" dt="2026-09-18T09:41:36.943" v="1"/>
          <ac:picMkLst>
            <pc:docMk/>
            <pc:sldMk cId="2542549969" sldId="265"/>
            <ac:picMk id="7" creationId="{D2F65AF4-2250-46C0-C908-BF997C8A9025}"/>
          </ac:picMkLst>
        </pc:picChg>
      </pc:sldChg>
      <pc:sldChg chg="modSp">
        <pc:chgData name="Millie Thora Caswell" userId="S::mca@operate.dk::aeec05eb-6708-4859-be26-ba1f6b542335" providerId="AD" clId="Web-{EF9A331C-F89B-25C2-1361-61FA6D0D05F0}" dt="2026-09-18T09:46:24.863" v="48" actId="20577"/>
        <pc:sldMkLst>
          <pc:docMk/>
          <pc:sldMk cId="3384357607" sldId="276"/>
        </pc:sldMkLst>
        <pc:spChg chg="mod">
          <ac:chgData name="Millie Thora Caswell" userId="S::mca@operate.dk::aeec05eb-6708-4859-be26-ba1f6b542335" providerId="AD" clId="Web-{EF9A331C-F89B-25C2-1361-61FA6D0D05F0}" dt="2026-09-18T09:46:24.863" v="48" actId="20577"/>
          <ac:spMkLst>
            <pc:docMk/>
            <pc:sldMk cId="3384357607" sldId="276"/>
            <ac:spMk id="17" creationId="{556AFF17-2C78-243F-85C5-C8DCE4025F2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‹nr.›</a:t>
            </a:fld>
            <a:endParaRPr lang="en-GB"/>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18/09/2026</a:t>
            </a:fld>
            <a:endParaRPr lang="en-GB"/>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1386E511-D742-4EFE-90B5-C9FC42762E0F}" type="datetimeFigureOut">
              <a:rPr lang="en-GB" smtClean="0"/>
              <a:pPr/>
              <a:t>18/09/2026</a:t>
            </a:fld>
            <a:endParaRPr lang="en-GB"/>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A16CFAD1-D197-4A88-B173-A6412E995EE5}" type="slidenum">
              <a:rPr lang="en-GB" smtClean="0"/>
              <a:pPr/>
              <a:t>‹nr.›</a:t>
            </a:fld>
            <a:endParaRPr lang="en-GB"/>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z="1200" kern="1200">
                <a:solidFill>
                  <a:schemeClr val="tx1"/>
                </a:solidFill>
                <a:effectLst/>
                <a:latin typeface="+mn-lt"/>
                <a:ea typeface="+mn-ea"/>
                <a:cs typeface="+mn-cs"/>
              </a:rPr>
              <a:t>Digital svindel er blevet en del af hverdagen for danskerne. </a:t>
            </a:r>
            <a:r>
              <a:rPr lang="da-DK" sz="1200" b="1" kern="1200">
                <a:solidFill>
                  <a:schemeClr val="tx1"/>
                </a:solidFill>
                <a:effectLst/>
                <a:latin typeface="+mn-lt"/>
                <a:ea typeface="+mn-ea"/>
                <a:cs typeface="+mn-cs"/>
              </a:rPr>
              <a:t>Hele tre ud af fire danskere har inden for det seneste år oplevet et forsøg på digital svindel.(Digitaliseringsstyrelsen) </a:t>
            </a:r>
            <a:r>
              <a:rPr lang="da-DK" sz="1200" i="1" kern="1200">
                <a:solidFill>
                  <a:schemeClr val="tx1"/>
                </a:solidFill>
                <a:effectLst/>
                <a:latin typeface="+mn-lt"/>
                <a:ea typeface="+mn-ea"/>
                <a:cs typeface="+mn-cs"/>
              </a:rPr>
              <a:t>(Her skal I lige være opmærksomme på, TrygFonden og Tænk skriver der er én ud fra tre. Der er kæmpe forskel. Jeg vil dog mene, at Digitaliseringsstyrelsen, KL og Danske Regioner er en troværdig kilde.)</a:t>
            </a:r>
            <a:endParaRPr lang="da-DK" sz="1200" kern="1200">
              <a:solidFill>
                <a:schemeClr val="tx1"/>
              </a:solidFill>
              <a:effectLst/>
              <a:latin typeface="+mn-lt"/>
              <a:ea typeface="+mn-ea"/>
              <a:cs typeface="+mn-cs"/>
            </a:endParaRPr>
          </a:p>
          <a:p>
            <a:r>
              <a:rPr lang="da-DK" sz="1200" kern="1200">
                <a:solidFill>
                  <a:schemeClr val="tx1"/>
                </a:solidFill>
                <a:effectLst/>
                <a:latin typeface="+mn-lt"/>
                <a:ea typeface="+mn-ea"/>
                <a:cs typeface="+mn-cs"/>
              </a:rPr>
              <a:t> </a:t>
            </a:r>
          </a:p>
          <a:p>
            <a:r>
              <a:rPr lang="da-DK" sz="1200" kern="1200">
                <a:solidFill>
                  <a:schemeClr val="tx1"/>
                </a:solidFill>
                <a:effectLst/>
                <a:latin typeface="+mn-lt"/>
                <a:ea typeface="+mn-ea"/>
                <a:cs typeface="+mn-cs"/>
              </a:rPr>
              <a:t>Når risikoen for digital svindel er så udbredt, bliver det endnu vigtigere, at vi taler om den og deler vores viden og erfaringer med hinanden. For jo mere vi taler om svindlernes metoder, desto bedre bliver vi rustet til at genkende de faresignaler, der kan afsløre et svindelforsøg, inden det er for sent.</a:t>
            </a:r>
          </a:p>
          <a:p>
            <a:r>
              <a:rPr lang="da-DK" sz="1200" kern="1200">
                <a:solidFill>
                  <a:schemeClr val="tx1"/>
                </a:solidFill>
                <a:effectLst/>
                <a:latin typeface="+mn-lt"/>
                <a:ea typeface="+mn-ea"/>
                <a:cs typeface="+mn-cs"/>
              </a:rPr>
              <a:t> </a:t>
            </a:r>
          </a:p>
          <a:p>
            <a:r>
              <a:rPr lang="da-DK" sz="1200" b="1" kern="1200">
                <a:solidFill>
                  <a:schemeClr val="tx1"/>
                </a:solidFill>
                <a:effectLst/>
                <a:latin typeface="+mn-lt"/>
                <a:ea typeface="+mn-ea"/>
                <a:cs typeface="+mn-cs"/>
              </a:rPr>
              <a:t>Hele 83 % mener, at vi har et fælles ansvar for at hjælpe hinanden med at undgå digital svindel.</a:t>
            </a:r>
            <a:r>
              <a:rPr lang="da-DK" sz="1200" kern="1200">
                <a:solidFill>
                  <a:schemeClr val="tx1"/>
                </a:solidFill>
                <a:effectLst/>
                <a:latin typeface="+mn-lt"/>
                <a:ea typeface="+mn-ea"/>
                <a:cs typeface="+mn-cs"/>
              </a:rPr>
              <a:t> For digital sikkerhed er noget vi skal styrke sammen. Ved at tale åbent om svindel, dele erfaringer og hjælpe hinanden med at spotte de typiske tegn kan vi gøre hinanden bedre rustet mod svindlerne. </a:t>
            </a:r>
          </a:p>
          <a:p>
            <a:pPr marL="0" indent="0">
              <a:buNone/>
            </a:pPr>
            <a:endParaRPr lang="da-DK" sz="1200"/>
          </a:p>
          <a:p>
            <a:pPr marL="0" indent="0">
              <a:buNone/>
            </a:pPr>
            <a:r>
              <a:rPr lang="da-DK" sz="1200"/>
              <a:t>Vigtigt i præsentationen at runder af med at vi kun ved det, der er meldt ind. Der er mange mørketal som kommer af skyld, skam og tabu. Det er én af grundende til at I er her i dag, for at få flere til at tale om problemet, så flere vil anmelde … </a:t>
            </a:r>
          </a:p>
          <a:p>
            <a:pPr marL="0" indent="0">
              <a:buNone/>
            </a:pPr>
            <a:endParaRPr lang="da-DK" sz="1200"/>
          </a:p>
          <a:p>
            <a:pPr marL="0" indent="0">
              <a:buNone/>
            </a:pPr>
            <a:r>
              <a:rPr lang="en-DK" sz="1200"/>
              <a:t>Digital svindel er en trussel, der er rykket helt ind i danskernes hverdag og udfordrer vores tryghed og tillid. Hele tre ud af fire danskere oplevede sidste år et forsøg på digital svindel, og svindlerne bliver stadig mere professionelle og sofistikerede i deres metoder. De udnytter ikke kun teknologiske sårbarheder, men også menneskelige </a:t>
            </a:r>
            <a:r>
              <a:rPr lang="en-DK" sz="1200">
                <a:highlight>
                  <a:srgbClr val="FFFF00"/>
                </a:highlight>
              </a:rPr>
              <a:t>egenskaber</a:t>
            </a:r>
            <a:r>
              <a:rPr lang="en-DK" sz="1200"/>
              <a:t> som tillid, autoritetstro og ønsket om at hjælpe andre. For mange ofre er de økonomiske konsekvenser kun en del af problemet. Efterfølgende oplever mange en stærk følelse af skyld og skam, som gør det svært at tale om oplevelsen og søge hjælp.</a:t>
            </a:r>
          </a:p>
          <a:p>
            <a:pPr marL="0" indent="0">
              <a:buNone/>
            </a:pPr>
            <a:r>
              <a:rPr lang="en-DK" sz="1200"/>
              <a:t>Denne tavshed er en af svindlernes største fordele. Mere end halvdelen af danskerne taler sjældent eller aldrig om digital sikkerhed, og når svindel forbliver et tabu, får svindlerne bedre muligheder for at fortsætte deres aktiviteter uforstyrret. Derfor er det ikke tilstrækkeligt alene at informere gennem foldere eller traditionelle kampagner. Netop denne samtale og handlekraft er kernen i </a:t>
            </a:r>
            <a:r>
              <a:rPr lang="en-DK" sz="1200">
                <a:highlight>
                  <a:srgbClr val="FFFF00"/>
                </a:highlight>
              </a:rPr>
              <a:t>indsatsen</a:t>
            </a:r>
            <a:r>
              <a:rPr lang="en-DK" sz="1200"/>
              <a:t>, fordi den både styrker den enkeltes digitale modstandskraft og bidrager til at bryde tavsheden om digital svindel.</a:t>
            </a:r>
          </a:p>
          <a:p>
            <a:endParaRPr lang="da-DK"/>
          </a:p>
          <a:p>
            <a:endParaRPr lang="en-DK"/>
          </a:p>
        </p:txBody>
      </p:sp>
      <p:sp>
        <p:nvSpPr>
          <p:cNvPr id="4" name="Slide Number Placeholder 3"/>
          <p:cNvSpPr>
            <a:spLocks noGrp="1"/>
          </p:cNvSpPr>
          <p:nvPr>
            <p:ph type="sldNum" sz="quarter" idx="5"/>
          </p:nvPr>
        </p:nvSpPr>
        <p:spPr/>
        <p:txBody>
          <a:bodyPr/>
          <a:lstStyle/>
          <a:p>
            <a:fld id="{A16CFAD1-D197-4A88-B173-A6412E995EE5}" type="slidenum">
              <a:rPr lang="en-GB" smtClean="0"/>
              <a:pPr/>
              <a:t>2</a:t>
            </a:fld>
            <a:endParaRPr lang="en-GB"/>
          </a:p>
        </p:txBody>
      </p:sp>
    </p:spTree>
    <p:extLst>
      <p:ext uri="{BB962C8B-B14F-4D97-AF65-F5344CB8AC3E}">
        <p14:creationId xmlns:p14="http://schemas.microsoft.com/office/powerpoint/2010/main" val="2181848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da-DK" sz="1200"/>
              <a:t>Vigtigt i præsentationen at runder af med at vi kun ved det, der er meldt ind. Der er mange mørketal som kommer af skyld, skam og tabu. Det er én af grundende til at I er her i dag, for at få flere til at tale om problemet, så flere vil anmelde … </a:t>
            </a:r>
          </a:p>
          <a:p>
            <a:pPr marL="0" indent="0">
              <a:buNone/>
            </a:pPr>
            <a:endParaRPr lang="da-DK" sz="1200"/>
          </a:p>
          <a:p>
            <a:pPr marL="0" indent="0">
              <a:buNone/>
            </a:pPr>
            <a:r>
              <a:rPr lang="en-DK" sz="1200"/>
              <a:t>Digital svindel er en trussel, der er rykket helt ind i danskernes hverdag og udfordrer vores tryghed og tillid. Hele tre ud af fire danskere oplevede sidste år et forsøg på digital svindel, og svindlerne bliver stadig mere professionelle og sofistikerede i deres metoder. De udnytter ikke kun teknologiske sårbarheder, men også menneskelige </a:t>
            </a:r>
            <a:r>
              <a:rPr lang="en-DK" sz="1200">
                <a:highlight>
                  <a:srgbClr val="FFFF00"/>
                </a:highlight>
              </a:rPr>
              <a:t>egenskaber</a:t>
            </a:r>
            <a:r>
              <a:rPr lang="en-DK" sz="1200"/>
              <a:t> som tillid, autoritetstro og ønsket om at hjælpe andre. For mange ofre er de økonomiske konsekvenser kun en del af problemet. Efterfølgende oplever mange en stærk følelse af skyld og skam, som gør det svært at tale om oplevelsen og søge hjælp.</a:t>
            </a:r>
          </a:p>
          <a:p>
            <a:pPr marL="0" indent="0">
              <a:buNone/>
            </a:pPr>
            <a:r>
              <a:rPr lang="en-DK" sz="1200"/>
              <a:t>Denne tavshed er en af svindlernes største fordele. Mere end halvdelen af danskerne taler sjældent eller aldrig om digital sikkerhed, og når svindel forbliver et tabu, får svindlerne bedre muligheder for at fortsætte deres aktiviteter uforstyrret. Derfor er det ikke tilstrækkeligt alene at informere gennem foldere eller traditionelle kampagner. Netop denne samtale og handlekraft er kernen i </a:t>
            </a:r>
            <a:r>
              <a:rPr lang="en-DK" sz="1200">
                <a:highlight>
                  <a:srgbClr val="FFFF00"/>
                </a:highlight>
              </a:rPr>
              <a:t>indsatsen</a:t>
            </a:r>
            <a:r>
              <a:rPr lang="en-DK" sz="1200"/>
              <a:t>, fordi den både styrker den enkeltes digitale modstandskraft og bidrager til at bryde tavsheden om digital svindel.</a:t>
            </a:r>
          </a:p>
          <a:p>
            <a:endParaRPr lang="en-DK"/>
          </a:p>
          <a:p>
            <a:endParaRPr lang="en-DK"/>
          </a:p>
        </p:txBody>
      </p:sp>
      <p:sp>
        <p:nvSpPr>
          <p:cNvPr id="4" name="Slide Number Placeholder 3"/>
          <p:cNvSpPr>
            <a:spLocks noGrp="1"/>
          </p:cNvSpPr>
          <p:nvPr>
            <p:ph type="sldNum" sz="quarter" idx="5"/>
          </p:nvPr>
        </p:nvSpPr>
        <p:spPr/>
        <p:txBody>
          <a:bodyPr/>
          <a:lstStyle/>
          <a:p>
            <a:fld id="{A16CFAD1-D197-4A88-B173-A6412E995EE5}" type="slidenum">
              <a:rPr lang="en-GB" smtClean="0"/>
              <a:pPr/>
              <a:t>3</a:t>
            </a:fld>
            <a:endParaRPr lang="en-GB"/>
          </a:p>
        </p:txBody>
      </p:sp>
    </p:spTree>
    <p:extLst>
      <p:ext uri="{BB962C8B-B14F-4D97-AF65-F5344CB8AC3E}">
        <p14:creationId xmlns:p14="http://schemas.microsoft.com/office/powerpoint/2010/main" val="532841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da-DK" sz="1200"/>
              <a:t>Vigtigt i præsentationen at runder af med at vi kun ved det, der er meldt ind. Der er mange mørketal som kommer af skyld, skam og tabu. Det er én af grundende til at I er her i dag, for at få flere til at tale om problemet, så flere vil anmelde … </a:t>
            </a:r>
          </a:p>
          <a:p>
            <a:pPr marL="0" indent="0">
              <a:buNone/>
            </a:pPr>
            <a:endParaRPr lang="da-DK" sz="1200"/>
          </a:p>
          <a:p>
            <a:pPr marL="0" indent="0">
              <a:buNone/>
            </a:pPr>
            <a:r>
              <a:rPr lang="en-DK" sz="1200"/>
              <a:t>Digital svindel er en trussel, der er rykket helt ind i danskernes hverdag og udfordrer vores tryghed og tillid. Hele tre ud af fire danskere oplevede sidste år et forsøg på digital svindel, og svindlerne bliver stadig mere professionelle og sofistikerede i deres metoder. De udnytter ikke kun teknologiske sårbarheder, men også menneskelige </a:t>
            </a:r>
            <a:r>
              <a:rPr lang="en-DK" sz="1200">
                <a:highlight>
                  <a:srgbClr val="FFFF00"/>
                </a:highlight>
              </a:rPr>
              <a:t>egenskaber</a:t>
            </a:r>
            <a:r>
              <a:rPr lang="en-DK" sz="1200"/>
              <a:t> som tillid, autoritetstro og ønsket om at hjælpe andre. For mange ofre er de økonomiske konsekvenser kun en del af problemet. Efterfølgende oplever mange en stærk følelse af skyld og skam, som gør det svært at tale om oplevelsen og søge hjælp.</a:t>
            </a:r>
          </a:p>
          <a:p>
            <a:pPr marL="0" indent="0">
              <a:buNone/>
            </a:pPr>
            <a:r>
              <a:rPr lang="en-DK" sz="1200"/>
              <a:t>Denne tavshed er en af svindlernes største fordele. Mere end halvdelen af danskerne taler sjældent eller aldrig om digital sikkerhed, og når svindel forbliver et tabu, får svindlerne bedre muligheder for at fortsætte deres aktiviteter uforstyrret. Derfor er det ikke tilstrækkeligt alene at informere gennem foldere eller traditionelle kampagner. Netop denne samtale og handlekraft er kernen i </a:t>
            </a:r>
            <a:r>
              <a:rPr lang="en-DK" sz="1200">
                <a:highlight>
                  <a:srgbClr val="FFFF00"/>
                </a:highlight>
              </a:rPr>
              <a:t>indsatsen</a:t>
            </a:r>
            <a:r>
              <a:rPr lang="en-DK" sz="1200"/>
              <a:t>, fordi den både styrker den enkeltes digitale modstandskraft og bidrager til at bryde tavsheden om digital svindel.</a:t>
            </a:r>
          </a:p>
          <a:p>
            <a:endParaRPr lang="en-DK"/>
          </a:p>
          <a:p>
            <a:endParaRPr lang="en-DK"/>
          </a:p>
        </p:txBody>
      </p:sp>
      <p:sp>
        <p:nvSpPr>
          <p:cNvPr id="4" name="Slide Number Placeholder 3"/>
          <p:cNvSpPr>
            <a:spLocks noGrp="1"/>
          </p:cNvSpPr>
          <p:nvPr>
            <p:ph type="sldNum" sz="quarter" idx="5"/>
          </p:nvPr>
        </p:nvSpPr>
        <p:spPr/>
        <p:txBody>
          <a:bodyPr/>
          <a:lstStyle/>
          <a:p>
            <a:fld id="{A16CFAD1-D197-4A88-B173-A6412E995EE5}" type="slidenum">
              <a:rPr lang="en-GB" smtClean="0"/>
              <a:pPr/>
              <a:t>4</a:t>
            </a:fld>
            <a:endParaRPr lang="en-GB"/>
          </a:p>
        </p:txBody>
      </p:sp>
    </p:spTree>
    <p:extLst>
      <p:ext uri="{BB962C8B-B14F-4D97-AF65-F5344CB8AC3E}">
        <p14:creationId xmlns:p14="http://schemas.microsoft.com/office/powerpoint/2010/main" val="1179027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helside billede TF">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CEC758F7-0B22-48C5-BC56-9EA18D0743F0}"/>
              </a:ext>
            </a:extLst>
          </p:cNvPr>
          <p:cNvSpPr/>
          <p:nvPr userDrawn="1"/>
        </p:nvSpPr>
        <p:spPr>
          <a:xfrm>
            <a:off x="0" y="0"/>
            <a:ext cx="12193200" cy="686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3" name="Pladsholder til billede 2">
            <a:extLst>
              <a:ext uri="{FF2B5EF4-FFF2-40B4-BE49-F238E27FC236}">
                <a16:creationId xmlns:a16="http://schemas.microsoft.com/office/drawing/2014/main" id="{A5E1A675-EEE0-4953-81CB-D3465AF7BD7A}"/>
              </a:ext>
            </a:extLst>
          </p:cNvPr>
          <p:cNvSpPr>
            <a:spLocks noGrp="1"/>
          </p:cNvSpPr>
          <p:nvPr>
            <p:ph type="pic" sz="quarter" idx="15" hasCustomPrompt="1"/>
          </p:nvPr>
        </p:nvSpPr>
        <p:spPr>
          <a:xfrm>
            <a:off x="0" y="0"/>
            <a:ext cx="12192000" cy="6858000"/>
          </a:xfrm>
          <a:solidFill>
            <a:schemeClr val="bg1">
              <a:lumMod val="85000"/>
            </a:schemeClr>
          </a:solidFill>
        </p:spPr>
        <p:txBody>
          <a:bodyPr tIns="684000" rIns="0" anchor="ctr" anchorCtr="0"/>
          <a:lstStyle>
            <a:lvl1pPr marL="0" indent="0" algn="ctr">
              <a:buNone/>
              <a:defRPr/>
            </a:lvl1pPr>
          </a:lstStyle>
          <a:p>
            <a:r>
              <a:rPr lang="da-DK"/>
              <a:t>Klik på ikonet for at indsætte billede</a:t>
            </a:r>
          </a:p>
        </p:txBody>
      </p:sp>
      <p:sp>
        <p:nvSpPr>
          <p:cNvPr id="8" name="Titel 7">
            <a:extLst>
              <a:ext uri="{FF2B5EF4-FFF2-40B4-BE49-F238E27FC236}">
                <a16:creationId xmlns:a16="http://schemas.microsoft.com/office/drawing/2014/main" id="{15EC9A01-311A-448A-B16F-3D577820DEBD}"/>
              </a:ext>
            </a:extLst>
          </p:cNvPr>
          <p:cNvSpPr>
            <a:spLocks noGrp="1"/>
          </p:cNvSpPr>
          <p:nvPr>
            <p:ph type="title" hasCustomPrompt="1"/>
          </p:nvPr>
        </p:nvSpPr>
        <p:spPr>
          <a:xfrm>
            <a:off x="539750" y="539750"/>
            <a:ext cx="8332788" cy="2603500"/>
          </a:xfrm>
        </p:spPr>
        <p:txBody>
          <a:bodyPr/>
          <a:lstStyle>
            <a:lvl1pPr>
              <a:defRPr sz="6000">
                <a:solidFill>
                  <a:schemeClr val="bg1"/>
                </a:solidFill>
              </a:defRPr>
            </a:lvl1pPr>
          </a:lstStyle>
          <a:p>
            <a:r>
              <a:rPr lang="da-DK"/>
              <a:t>Klik for at tilføje titel</a:t>
            </a:r>
          </a:p>
        </p:txBody>
      </p:sp>
      <p:sp>
        <p:nvSpPr>
          <p:cNvPr id="4" name="Date_GeneralDate"/>
          <p:cNvSpPr>
            <a:spLocks noGrp="1"/>
          </p:cNvSpPr>
          <p:nvPr>
            <p:ph type="dt" sz="half" idx="10"/>
          </p:nvPr>
        </p:nvSpPr>
        <p:spPr>
          <a:xfrm>
            <a:off x="539748" y="6415200"/>
            <a:ext cx="5576400" cy="180000"/>
          </a:xfrm>
          <a:prstGeom prst="rect">
            <a:avLst/>
          </a:prstGeom>
        </p:spPr>
        <p:txBody>
          <a:bodyPr/>
          <a:lstStyle>
            <a:lvl1pPr algn="l">
              <a:defRPr sz="1000">
                <a:solidFill>
                  <a:schemeClr val="bg1"/>
                </a:solidFill>
              </a:defRPr>
            </a:lvl1pPr>
          </a:lstStyle>
          <a:p>
            <a:fld id="{DA222EA3-979A-4602-9FA4-F47715BEBE37}" type="datetime2">
              <a:rPr lang="da-DK" smtClean="0"/>
              <a:t>18. september 2026</a:t>
            </a:fld>
            <a:endParaRPr lang="da-DK"/>
          </a:p>
        </p:txBody>
      </p:sp>
      <p:sp>
        <p:nvSpPr>
          <p:cNvPr id="10" name="Footer Placeholder 4" hidden="1">
            <a:extLst>
              <a:ext uri="{FF2B5EF4-FFF2-40B4-BE49-F238E27FC236}">
                <a16:creationId xmlns:a16="http://schemas.microsoft.com/office/drawing/2014/main" id="{B462C951-92BC-46F8-958C-2FF9C60AB3DC}"/>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da-DK"/>
          </a:p>
        </p:txBody>
      </p:sp>
      <p:sp>
        <p:nvSpPr>
          <p:cNvPr id="11" name="Slide Number Placeholder 5" hidden="1">
            <a:extLst>
              <a:ext uri="{FF2B5EF4-FFF2-40B4-BE49-F238E27FC236}">
                <a16:creationId xmlns:a16="http://schemas.microsoft.com/office/drawing/2014/main" id="{0963812A-8B2A-430B-BCB8-1B81CF8A7388}"/>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da-DK" smtClean="0"/>
              <a:pPr/>
              <a:t>‹nr.›</a:t>
            </a:fld>
            <a:endParaRPr lang="da-DK"/>
          </a:p>
        </p:txBody>
      </p:sp>
    </p:spTree>
    <p:extLst>
      <p:ext uri="{BB962C8B-B14F-4D97-AF65-F5344CB8AC3E}">
        <p14:creationId xmlns:p14="http://schemas.microsoft.com/office/powerpoint/2010/main" val="3520277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lide med billede TF">
    <p:spTree>
      <p:nvGrpSpPr>
        <p:cNvPr id="1" name=""/>
        <p:cNvGrpSpPr/>
        <p:nvPr/>
      </p:nvGrpSpPr>
      <p:grpSpPr>
        <a:xfrm>
          <a:off x="0" y="0"/>
          <a:ext cx="0" cy="0"/>
          <a:chOff x="0" y="0"/>
          <a:chExt cx="0" cy="0"/>
        </a:xfrm>
      </p:grpSpPr>
      <p:sp>
        <p:nvSpPr>
          <p:cNvPr id="13" name="Background">
            <a:extLst>
              <a:ext uri="{FF2B5EF4-FFF2-40B4-BE49-F238E27FC236}">
                <a16:creationId xmlns:a16="http://schemas.microsoft.com/office/drawing/2014/main" id="{CEC758F7-0B22-48C5-BC56-9EA18D0743F0}"/>
              </a:ext>
            </a:extLst>
          </p:cNvPr>
          <p:cNvSpPr/>
          <p:nvPr userDrawn="1"/>
        </p:nvSpPr>
        <p:spPr>
          <a:xfrm>
            <a:off x="0" y="0"/>
            <a:ext cx="6094800" cy="686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3" name="Pladsholder til billede 2">
            <a:extLst>
              <a:ext uri="{FF2B5EF4-FFF2-40B4-BE49-F238E27FC236}">
                <a16:creationId xmlns:a16="http://schemas.microsoft.com/office/drawing/2014/main" id="{A5E1A675-EEE0-4953-81CB-D3465AF7BD7A}"/>
              </a:ext>
            </a:extLst>
          </p:cNvPr>
          <p:cNvSpPr>
            <a:spLocks noGrp="1"/>
          </p:cNvSpPr>
          <p:nvPr>
            <p:ph type="pic" sz="quarter" idx="15" hasCustomPrompt="1"/>
          </p:nvPr>
        </p:nvSpPr>
        <p:spPr>
          <a:xfrm>
            <a:off x="6097200" y="0"/>
            <a:ext cx="6094800" cy="6858000"/>
          </a:xfrm>
          <a:solidFill>
            <a:schemeClr val="bg1">
              <a:lumMod val="85000"/>
            </a:schemeClr>
          </a:solidFill>
        </p:spPr>
        <p:txBody>
          <a:bodyPr tIns="684000" rIns="0" anchor="ctr" anchorCtr="0"/>
          <a:lstStyle>
            <a:lvl1pPr marL="0" indent="0" algn="ctr">
              <a:buNone/>
              <a:defRPr/>
            </a:lvl1pPr>
          </a:lstStyle>
          <a:p>
            <a:r>
              <a:rPr lang="da-DK"/>
              <a:t>Klik på ikonet for at indsætte billede</a:t>
            </a:r>
          </a:p>
        </p:txBody>
      </p:sp>
      <p:sp>
        <p:nvSpPr>
          <p:cNvPr id="8" name="Titel 7">
            <a:extLst>
              <a:ext uri="{FF2B5EF4-FFF2-40B4-BE49-F238E27FC236}">
                <a16:creationId xmlns:a16="http://schemas.microsoft.com/office/drawing/2014/main" id="{15EC9A01-311A-448A-B16F-3D577820DEBD}"/>
              </a:ext>
            </a:extLst>
          </p:cNvPr>
          <p:cNvSpPr>
            <a:spLocks noGrp="1"/>
          </p:cNvSpPr>
          <p:nvPr>
            <p:ph type="title" hasCustomPrompt="1"/>
          </p:nvPr>
        </p:nvSpPr>
        <p:spPr>
          <a:xfrm>
            <a:off x="539750" y="539750"/>
            <a:ext cx="4629150" cy="5410200"/>
          </a:xfrm>
        </p:spPr>
        <p:txBody>
          <a:bodyPr/>
          <a:lstStyle>
            <a:lvl1pPr>
              <a:defRPr sz="6000">
                <a:solidFill>
                  <a:schemeClr val="bg1"/>
                </a:solidFill>
              </a:defRPr>
            </a:lvl1pPr>
          </a:lstStyle>
          <a:p>
            <a:r>
              <a:rPr lang="da-DK"/>
              <a:t>Klik for at tilføje titel</a:t>
            </a:r>
          </a:p>
        </p:txBody>
      </p:sp>
      <p:sp>
        <p:nvSpPr>
          <p:cNvPr id="4" name="Date_GeneralDate"/>
          <p:cNvSpPr>
            <a:spLocks noGrp="1"/>
          </p:cNvSpPr>
          <p:nvPr>
            <p:ph type="dt" sz="half" idx="10"/>
          </p:nvPr>
        </p:nvSpPr>
        <p:spPr>
          <a:xfrm>
            <a:off x="539748" y="6415200"/>
            <a:ext cx="5576400" cy="180000"/>
          </a:xfrm>
          <a:prstGeom prst="rect">
            <a:avLst/>
          </a:prstGeom>
        </p:spPr>
        <p:txBody>
          <a:bodyPr/>
          <a:lstStyle>
            <a:lvl1pPr algn="l">
              <a:defRPr sz="1000">
                <a:solidFill>
                  <a:schemeClr val="bg1"/>
                </a:solidFill>
              </a:defRPr>
            </a:lvl1pPr>
          </a:lstStyle>
          <a:p>
            <a:fld id="{D83EC982-D7E3-49B1-B82C-352ADEC4CDBE}" type="datetime2">
              <a:rPr lang="da-DK" smtClean="0"/>
              <a:t>18. september 2026</a:t>
            </a:fld>
            <a:endParaRPr lang="da-DK"/>
          </a:p>
        </p:txBody>
      </p:sp>
      <p:sp>
        <p:nvSpPr>
          <p:cNvPr id="10" name="Footer Placeholder 4" hidden="1">
            <a:extLst>
              <a:ext uri="{FF2B5EF4-FFF2-40B4-BE49-F238E27FC236}">
                <a16:creationId xmlns:a16="http://schemas.microsoft.com/office/drawing/2014/main" id="{B462C951-92BC-46F8-958C-2FF9C60AB3DC}"/>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da-DK"/>
          </a:p>
        </p:txBody>
      </p:sp>
      <p:sp>
        <p:nvSpPr>
          <p:cNvPr id="11" name="Slide Number Placeholder 5" hidden="1">
            <a:extLst>
              <a:ext uri="{FF2B5EF4-FFF2-40B4-BE49-F238E27FC236}">
                <a16:creationId xmlns:a16="http://schemas.microsoft.com/office/drawing/2014/main" id="{0963812A-8B2A-430B-BCB8-1B81CF8A7388}"/>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da-DK" smtClean="0"/>
              <a:pPr/>
              <a:t>‹nr.›</a:t>
            </a:fld>
            <a:endParaRPr lang="da-DK"/>
          </a:p>
        </p:txBody>
      </p:sp>
    </p:spTree>
    <p:extLst>
      <p:ext uri="{BB962C8B-B14F-4D97-AF65-F5344CB8AC3E}">
        <p14:creationId xmlns:p14="http://schemas.microsoft.com/office/powerpoint/2010/main" val="2465235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lide TF">
    <p:spTree>
      <p:nvGrpSpPr>
        <p:cNvPr id="1" name=""/>
        <p:cNvGrpSpPr/>
        <p:nvPr/>
      </p:nvGrpSpPr>
      <p:grpSpPr>
        <a:xfrm>
          <a:off x="0" y="0"/>
          <a:ext cx="0" cy="0"/>
          <a:chOff x="0" y="0"/>
          <a:chExt cx="0" cy="0"/>
        </a:xfrm>
      </p:grpSpPr>
      <p:sp>
        <p:nvSpPr>
          <p:cNvPr id="19" name="Background">
            <a:extLst>
              <a:ext uri="{FF2B5EF4-FFF2-40B4-BE49-F238E27FC236}">
                <a16:creationId xmlns:a16="http://schemas.microsoft.com/office/drawing/2014/main" id="{603D7D0B-630B-4D6B-87E1-7BE538CD1CA0}"/>
              </a:ext>
            </a:extLst>
          </p:cNvPr>
          <p:cNvSpPr/>
          <p:nvPr userDrawn="1"/>
        </p:nvSpPr>
        <p:spPr>
          <a:xfrm>
            <a:off x="0" y="0"/>
            <a:ext cx="12193200" cy="6861600"/>
          </a:xfrm>
          <a:prstGeom prst="rect">
            <a:avLst/>
          </a:prstGeom>
          <a:solidFill>
            <a:srgbClr val="FA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4" name="Date_GeneralDate"/>
          <p:cNvSpPr>
            <a:spLocks noGrp="1"/>
          </p:cNvSpPr>
          <p:nvPr>
            <p:ph type="dt" sz="half" idx="10"/>
          </p:nvPr>
        </p:nvSpPr>
        <p:spPr>
          <a:xfrm>
            <a:off x="539748" y="6415200"/>
            <a:ext cx="5576400" cy="180000"/>
          </a:xfrm>
          <a:prstGeom prst="rect">
            <a:avLst/>
          </a:prstGeom>
        </p:spPr>
        <p:txBody>
          <a:bodyPr/>
          <a:lstStyle>
            <a:lvl1pPr algn="l">
              <a:defRPr sz="1000"/>
            </a:lvl1pPr>
          </a:lstStyle>
          <a:p>
            <a:fld id="{6BA1A8F2-D8DA-4296-A4A9-10B472F36C46}" type="datetime2">
              <a:rPr lang="da-DK" smtClean="0"/>
              <a:t>18. september 2026</a:t>
            </a:fld>
            <a:endParaRPr lang="da-DK"/>
          </a:p>
        </p:txBody>
      </p:sp>
      <p:sp>
        <p:nvSpPr>
          <p:cNvPr id="8" name="Titel 7">
            <a:extLst>
              <a:ext uri="{FF2B5EF4-FFF2-40B4-BE49-F238E27FC236}">
                <a16:creationId xmlns:a16="http://schemas.microsoft.com/office/drawing/2014/main" id="{15EC9A01-311A-448A-B16F-3D577820DEBD}"/>
              </a:ext>
            </a:extLst>
          </p:cNvPr>
          <p:cNvSpPr>
            <a:spLocks noGrp="1"/>
          </p:cNvSpPr>
          <p:nvPr>
            <p:ph type="title" hasCustomPrompt="1"/>
          </p:nvPr>
        </p:nvSpPr>
        <p:spPr>
          <a:xfrm>
            <a:off x="539750" y="539750"/>
            <a:ext cx="8332788" cy="5410200"/>
          </a:xfrm>
        </p:spPr>
        <p:txBody>
          <a:bodyPr/>
          <a:lstStyle>
            <a:lvl1pPr>
              <a:defRPr sz="6000"/>
            </a:lvl1pPr>
          </a:lstStyle>
          <a:p>
            <a:r>
              <a:rPr lang="da-DK"/>
              <a:t>Klik for at tilføje titel</a:t>
            </a:r>
          </a:p>
        </p:txBody>
      </p:sp>
      <p:sp>
        <p:nvSpPr>
          <p:cNvPr id="10" name="Footer Placeholder 4" hidden="1">
            <a:extLst>
              <a:ext uri="{FF2B5EF4-FFF2-40B4-BE49-F238E27FC236}">
                <a16:creationId xmlns:a16="http://schemas.microsoft.com/office/drawing/2014/main" id="{B462C951-92BC-46F8-958C-2FF9C60AB3DC}"/>
              </a:ext>
            </a:extLst>
          </p:cNvPr>
          <p:cNvSpPr>
            <a:spLocks noGrp="1"/>
          </p:cNvSpPr>
          <p:nvPr>
            <p:ph type="ftr" sz="quarter" idx="3"/>
          </p:nvPr>
        </p:nvSpPr>
        <p:spPr>
          <a:xfrm>
            <a:off x="0" y="6858000"/>
            <a:ext cx="0" cy="0"/>
          </a:xfrm>
          <a:prstGeom prst="rect">
            <a:avLst/>
          </a:prstGeom>
        </p:spPr>
        <p:txBody>
          <a:bodyPr vert="horz" lIns="0" tIns="0" rIns="0" bIns="0" rtlCol="0" anchor="b" anchorCtr="0"/>
          <a:lstStyle>
            <a:lvl1pPr algn="ctr">
              <a:defRPr sz="100">
                <a:noFill/>
              </a:defRPr>
            </a:lvl1pPr>
          </a:lstStyle>
          <a:p>
            <a:endParaRPr lang="da-DK"/>
          </a:p>
        </p:txBody>
      </p:sp>
      <p:sp>
        <p:nvSpPr>
          <p:cNvPr id="11" name="Slide Number Placeholder 5" hidden="1">
            <a:extLst>
              <a:ext uri="{FF2B5EF4-FFF2-40B4-BE49-F238E27FC236}">
                <a16:creationId xmlns:a16="http://schemas.microsoft.com/office/drawing/2014/main" id="{0963812A-8B2A-430B-BCB8-1B81CF8A7388}"/>
              </a:ext>
            </a:extLst>
          </p:cNvPr>
          <p:cNvSpPr>
            <a:spLocks noGrp="1"/>
          </p:cNvSpPr>
          <p:nvPr>
            <p:ph type="sldNum" sz="quarter" idx="4"/>
          </p:nvPr>
        </p:nvSpPr>
        <p:spPr>
          <a:xfrm>
            <a:off x="0" y="6858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da-DK" smtClean="0"/>
              <a:pPr/>
              <a:t>‹nr.›</a:t>
            </a:fld>
            <a:endParaRPr lang="da-DK"/>
          </a:p>
        </p:txBody>
      </p:sp>
    </p:spTree>
    <p:extLst>
      <p:ext uri="{BB962C8B-B14F-4D97-AF65-F5344CB8AC3E}">
        <p14:creationId xmlns:p14="http://schemas.microsoft.com/office/powerpoint/2010/main" val="314457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er TF">
    <p:spTree>
      <p:nvGrpSpPr>
        <p:cNvPr id="1" name=""/>
        <p:cNvGrpSpPr/>
        <p:nvPr/>
      </p:nvGrpSpPr>
      <p:grpSpPr>
        <a:xfrm>
          <a:off x="0" y="0"/>
          <a:ext cx="0" cy="0"/>
          <a:chOff x="0" y="0"/>
          <a:chExt cx="0" cy="0"/>
        </a:xfrm>
      </p:grpSpPr>
      <p:sp>
        <p:nvSpPr>
          <p:cNvPr id="7" name="Background"/>
          <p:cNvSpPr/>
          <p:nvPr userDrawn="1"/>
        </p:nvSpPr>
        <p:spPr>
          <a:xfrm>
            <a:off x="0" y="0"/>
            <a:ext cx="12193200" cy="686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sp>
        <p:nvSpPr>
          <p:cNvPr id="8" name="Titel 7">
            <a:extLst>
              <a:ext uri="{FF2B5EF4-FFF2-40B4-BE49-F238E27FC236}">
                <a16:creationId xmlns:a16="http://schemas.microsoft.com/office/drawing/2014/main" id="{021E947F-3062-476F-BAF4-88900B397F31}"/>
              </a:ext>
            </a:extLst>
          </p:cNvPr>
          <p:cNvSpPr>
            <a:spLocks noGrp="1"/>
          </p:cNvSpPr>
          <p:nvPr>
            <p:ph type="title" hasCustomPrompt="1"/>
          </p:nvPr>
        </p:nvSpPr>
        <p:spPr>
          <a:xfrm>
            <a:off x="539750" y="539750"/>
            <a:ext cx="8332788" cy="2889250"/>
          </a:xfrm>
        </p:spPr>
        <p:txBody>
          <a:bodyPr/>
          <a:lstStyle>
            <a:lvl1pPr>
              <a:defRPr sz="6000">
                <a:solidFill>
                  <a:schemeClr val="bg1"/>
                </a:solidFill>
              </a:defRPr>
            </a:lvl1pPr>
          </a:lstStyle>
          <a:p>
            <a:r>
              <a:rPr lang="da-DK"/>
              <a:t>Klik for at tilføje en titel i maks. tre linjer</a:t>
            </a:r>
          </a:p>
        </p:txBody>
      </p:sp>
      <p:sp>
        <p:nvSpPr>
          <p:cNvPr id="9" name="Pladsholder til dato 8">
            <a:extLst>
              <a:ext uri="{FF2B5EF4-FFF2-40B4-BE49-F238E27FC236}">
                <a16:creationId xmlns:a16="http://schemas.microsoft.com/office/drawing/2014/main" id="{90333DE1-61F6-495E-9035-D03E852F650A}"/>
              </a:ext>
            </a:extLst>
          </p:cNvPr>
          <p:cNvSpPr>
            <a:spLocks noGrp="1"/>
          </p:cNvSpPr>
          <p:nvPr>
            <p:ph type="dt" sz="half" idx="10"/>
          </p:nvPr>
        </p:nvSpPr>
        <p:spPr/>
        <p:txBody>
          <a:bodyPr/>
          <a:lstStyle>
            <a:lvl1pPr>
              <a:defRPr>
                <a:solidFill>
                  <a:schemeClr val="bg1"/>
                </a:solidFill>
              </a:defRPr>
            </a:lvl1pPr>
          </a:lstStyle>
          <a:p>
            <a:fld id="{7F5CE65C-C607-4768-82D7-3D3DB7BB1100}" type="datetime2">
              <a:rPr lang="da-DK" smtClean="0"/>
              <a:t>18. september 2026</a:t>
            </a:fld>
            <a:endParaRPr lang="da-DK"/>
          </a:p>
        </p:txBody>
      </p:sp>
      <p:sp>
        <p:nvSpPr>
          <p:cNvPr id="10" name="Pladsholder til sidefod 9">
            <a:extLst>
              <a:ext uri="{FF2B5EF4-FFF2-40B4-BE49-F238E27FC236}">
                <a16:creationId xmlns:a16="http://schemas.microsoft.com/office/drawing/2014/main" id="{A99B5542-5697-4F96-A13F-6DA7C42246F8}"/>
              </a:ext>
            </a:extLst>
          </p:cNvPr>
          <p:cNvSpPr>
            <a:spLocks noGrp="1"/>
          </p:cNvSpPr>
          <p:nvPr>
            <p:ph type="ftr" sz="quarter" idx="11"/>
          </p:nvPr>
        </p:nvSpPr>
        <p:spPr/>
        <p:txBody>
          <a:bodyPr/>
          <a:lstStyle>
            <a:lvl1pPr>
              <a:defRPr>
                <a:solidFill>
                  <a:schemeClr val="bg1"/>
                </a:solidFill>
              </a:defRPr>
            </a:lvl1pPr>
          </a:lstStyle>
          <a:p>
            <a:endParaRPr lang="da-DK"/>
          </a:p>
        </p:txBody>
      </p:sp>
      <p:sp>
        <p:nvSpPr>
          <p:cNvPr id="11" name="Pladsholder til slidenummer 10">
            <a:extLst>
              <a:ext uri="{FF2B5EF4-FFF2-40B4-BE49-F238E27FC236}">
                <a16:creationId xmlns:a16="http://schemas.microsoft.com/office/drawing/2014/main" id="{B6077D36-4ED4-4740-8D0E-060BA7AC3454}"/>
              </a:ext>
            </a:extLst>
          </p:cNvPr>
          <p:cNvSpPr>
            <a:spLocks noGrp="1"/>
          </p:cNvSpPr>
          <p:nvPr>
            <p:ph type="sldNum" sz="quarter" idx="12"/>
          </p:nvPr>
        </p:nvSpPr>
        <p:spPr/>
        <p:txBody>
          <a:bodyPr/>
          <a:lstStyle>
            <a:lvl1pPr>
              <a:defRPr>
                <a:solidFill>
                  <a:schemeClr val="bg1"/>
                </a:solidFill>
              </a:defRPr>
            </a:lvl1pPr>
          </a:lstStyle>
          <a:p>
            <a:fld id="{24C8C45C-947F-4981-8B3F-4F32E973C901}" type="slidenum">
              <a:rPr lang="da-DK" smtClean="0"/>
              <a:pPr/>
              <a:t>‹nr.›</a:t>
            </a:fld>
            <a:endParaRPr lang="da-DK"/>
          </a:p>
        </p:txBody>
      </p:sp>
    </p:spTree>
    <p:extLst>
      <p:ext uri="{BB962C8B-B14F-4D97-AF65-F5344CB8AC3E}">
        <p14:creationId xmlns:p14="http://schemas.microsoft.com/office/powerpoint/2010/main" val="1588582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og ind- holdsobjekt TF">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a:t>Klik for at tilføje titel</a:t>
            </a:r>
            <a:endParaRPr lang="da-DK" noProof="0"/>
          </a:p>
        </p:txBody>
      </p:sp>
      <p:sp>
        <p:nvSpPr>
          <p:cNvPr id="3" name="Content Placeholder 2"/>
          <p:cNvSpPr>
            <a:spLocks noGrp="1"/>
          </p:cNvSpPr>
          <p:nvPr>
            <p:ph idx="1" hasCustomPrompt="1"/>
          </p:nvPr>
        </p:nvSpPr>
        <p:spPr/>
        <p:txBody>
          <a:bodyPr rIns="1850400"/>
          <a:lstStyle>
            <a:lvl1pPr>
              <a:defRPr/>
            </a:lvl1pPr>
          </a:lstStyle>
          <a:p>
            <a:pPr lvl="0"/>
            <a:r>
              <a:rPr lang="da-DK" noProof="0"/>
              <a:t>Klik for at tilføje tekst</a:t>
            </a:r>
          </a:p>
        </p:txBody>
      </p:sp>
      <p:sp>
        <p:nvSpPr>
          <p:cNvPr id="7" name="Subtitle 2">
            <a:extLst>
              <a:ext uri="{FF2B5EF4-FFF2-40B4-BE49-F238E27FC236}">
                <a16:creationId xmlns:a16="http://schemas.microsoft.com/office/drawing/2014/main" id="{388AEE22-2C54-4F93-9FCC-5699EADE345E}"/>
              </a:ext>
            </a:extLst>
          </p:cNvPr>
          <p:cNvSpPr>
            <a:spLocks noGrp="1"/>
          </p:cNvSpPr>
          <p:nvPr>
            <p:ph type="subTitle" idx="13" hasCustomPrompt="1"/>
          </p:nvPr>
        </p:nvSpPr>
        <p:spPr>
          <a:xfrm>
            <a:off x="540000" y="6134400"/>
            <a:ext cx="11109325" cy="183600"/>
          </a:xfrm>
        </p:spPr>
        <p:txBody>
          <a:bodyPr anchor="b" anchorCtr="0"/>
          <a:lstStyle>
            <a:lvl1pPr marL="0" indent="0" algn="l">
              <a:lnSpc>
                <a:spcPct val="114000"/>
              </a:lnSpc>
              <a:spcBef>
                <a:spcPts val="0"/>
              </a:spcBef>
              <a:spcAft>
                <a:spcPts val="1200"/>
              </a:spcAft>
              <a:buFont typeface="Arial" panose="020B0604020202020204" pitchFamily="34" charset="0"/>
              <a:buChar char="​"/>
              <a:defRPr sz="800" i="1">
                <a:solidFill>
                  <a:schemeClr val="tx1"/>
                </a:solidFill>
                <a:latin typeface="+mn-lt"/>
              </a:defRPr>
            </a:lvl1pPr>
            <a:lvl2pPr marL="0" indent="0" algn="l">
              <a:lnSpc>
                <a:spcPct val="114000"/>
              </a:lnSpc>
              <a:spcAft>
                <a:spcPts val="1200"/>
              </a:spcAft>
              <a:buFont typeface="Arial" panose="020B0604020202020204" pitchFamily="34" charset="0"/>
              <a:buChar char="​"/>
              <a:defRPr sz="800">
                <a:solidFill>
                  <a:schemeClr val="tx1"/>
                </a:solidFill>
                <a:latin typeface="+mn-lt"/>
              </a:defRPr>
            </a:lvl2pPr>
            <a:lvl3pPr marL="0" indent="0" algn="l">
              <a:lnSpc>
                <a:spcPct val="114000"/>
              </a:lnSpc>
              <a:spcAft>
                <a:spcPts val="1200"/>
              </a:spcAft>
              <a:buFont typeface="Arial" panose="020B0604020202020204" pitchFamily="34" charset="0"/>
              <a:buChar char="​"/>
              <a:defRPr sz="800">
                <a:solidFill>
                  <a:schemeClr val="tx1"/>
                </a:solidFill>
                <a:latin typeface="+mn-lt"/>
              </a:defRPr>
            </a:lvl3pPr>
            <a:lvl4pPr marL="0" indent="0" algn="l">
              <a:lnSpc>
                <a:spcPct val="114000"/>
              </a:lnSpc>
              <a:spcAft>
                <a:spcPts val="1200"/>
              </a:spcAft>
              <a:buFont typeface="Arial" panose="020B0604020202020204" pitchFamily="34" charset="0"/>
              <a:buChar char="​"/>
              <a:defRPr sz="800">
                <a:solidFill>
                  <a:schemeClr val="tx1"/>
                </a:solidFill>
                <a:latin typeface="+mn-lt"/>
              </a:defRPr>
            </a:lvl4pPr>
            <a:lvl5pPr marL="0" indent="0" algn="l">
              <a:lnSpc>
                <a:spcPct val="114000"/>
              </a:lnSpc>
              <a:spcAft>
                <a:spcPts val="1200"/>
              </a:spcAft>
              <a:buFont typeface="Arial" panose="020B0604020202020204" pitchFamily="34" charset="0"/>
              <a:buChar char="​"/>
              <a:defRPr sz="800">
                <a:solidFill>
                  <a:schemeClr val="tx1"/>
                </a:solidFill>
                <a:latin typeface="+mn-lt"/>
              </a:defRPr>
            </a:lvl5pPr>
            <a:lvl6pPr marL="0" indent="0" algn="l">
              <a:lnSpc>
                <a:spcPct val="114000"/>
              </a:lnSpc>
              <a:spcAft>
                <a:spcPts val="1200"/>
              </a:spcAft>
              <a:buFont typeface="Arial" panose="020B0604020202020204" pitchFamily="34" charset="0"/>
              <a:buChar char="​"/>
              <a:defRPr sz="800">
                <a:solidFill>
                  <a:schemeClr val="tx1"/>
                </a:solidFill>
                <a:latin typeface="+mn-lt"/>
              </a:defRPr>
            </a:lvl6pPr>
            <a:lvl7pPr marL="0" indent="0" algn="l">
              <a:lnSpc>
                <a:spcPct val="114000"/>
              </a:lnSpc>
              <a:spcAft>
                <a:spcPts val="1200"/>
              </a:spcAft>
              <a:buFont typeface="Arial" panose="020B0604020202020204" pitchFamily="34" charset="0"/>
              <a:buChar char="​"/>
              <a:defRPr sz="800">
                <a:solidFill>
                  <a:schemeClr val="tx1"/>
                </a:solidFill>
                <a:latin typeface="+mn-lt"/>
              </a:defRPr>
            </a:lvl7pPr>
            <a:lvl8pPr marL="0" indent="0" algn="l">
              <a:lnSpc>
                <a:spcPct val="114000"/>
              </a:lnSpc>
              <a:spcAft>
                <a:spcPts val="1200"/>
              </a:spcAft>
              <a:buFont typeface="Arial" panose="020B0604020202020204" pitchFamily="34" charset="0"/>
              <a:buChar char="​"/>
              <a:defRPr sz="800">
                <a:solidFill>
                  <a:schemeClr val="tx1"/>
                </a:solidFill>
                <a:latin typeface="+mn-lt"/>
              </a:defRPr>
            </a:lvl8pPr>
            <a:lvl9pPr marL="0" indent="0" algn="l">
              <a:lnSpc>
                <a:spcPct val="114000"/>
              </a:lnSpc>
              <a:spcAft>
                <a:spcPts val="1200"/>
              </a:spcAft>
              <a:buFont typeface="Arial" panose="020B0604020202020204" pitchFamily="34" charset="0"/>
              <a:buChar char="​"/>
              <a:defRPr sz="800">
                <a:solidFill>
                  <a:schemeClr val="tx1"/>
                </a:solidFill>
                <a:latin typeface="+mn-lt"/>
              </a:defRPr>
            </a:lvl9pPr>
          </a:lstStyle>
          <a:p>
            <a:r>
              <a:rPr lang="da-DK"/>
              <a:t>Klik for at tilføje note</a:t>
            </a:r>
          </a:p>
        </p:txBody>
      </p:sp>
      <p:sp>
        <p:nvSpPr>
          <p:cNvPr id="8" name="Pladsholder til dato 7">
            <a:extLst>
              <a:ext uri="{FF2B5EF4-FFF2-40B4-BE49-F238E27FC236}">
                <a16:creationId xmlns:a16="http://schemas.microsoft.com/office/drawing/2014/main" id="{4CAC04EA-8CD9-4955-8CDA-A01AEC96514D}"/>
              </a:ext>
            </a:extLst>
          </p:cNvPr>
          <p:cNvSpPr>
            <a:spLocks noGrp="1"/>
          </p:cNvSpPr>
          <p:nvPr>
            <p:ph type="dt" sz="half" idx="14"/>
          </p:nvPr>
        </p:nvSpPr>
        <p:spPr/>
        <p:txBody>
          <a:bodyPr/>
          <a:lstStyle/>
          <a:p>
            <a:fld id="{36E72981-C3E0-4DB3-AE2A-24F525703D6A}" type="datetime2">
              <a:rPr lang="da-DK" smtClean="0"/>
              <a:t>18. september 2026</a:t>
            </a:fld>
            <a:endParaRPr lang="da-DK"/>
          </a:p>
        </p:txBody>
      </p:sp>
      <p:sp>
        <p:nvSpPr>
          <p:cNvPr id="9" name="Pladsholder til sidefod 8">
            <a:extLst>
              <a:ext uri="{FF2B5EF4-FFF2-40B4-BE49-F238E27FC236}">
                <a16:creationId xmlns:a16="http://schemas.microsoft.com/office/drawing/2014/main" id="{3708A393-4C5D-41A7-8C06-8AC97ED04265}"/>
              </a:ext>
            </a:extLst>
          </p:cNvPr>
          <p:cNvSpPr>
            <a:spLocks noGrp="1"/>
          </p:cNvSpPr>
          <p:nvPr>
            <p:ph type="ftr" sz="quarter" idx="15"/>
          </p:nvPr>
        </p:nvSpPr>
        <p:spPr/>
        <p:txBody>
          <a:bodyPr/>
          <a:lstStyle/>
          <a:p>
            <a:endParaRPr lang="da-DK"/>
          </a:p>
        </p:txBody>
      </p:sp>
      <p:sp>
        <p:nvSpPr>
          <p:cNvPr id="10" name="Pladsholder til slidenummer 9">
            <a:extLst>
              <a:ext uri="{FF2B5EF4-FFF2-40B4-BE49-F238E27FC236}">
                <a16:creationId xmlns:a16="http://schemas.microsoft.com/office/drawing/2014/main" id="{37DA3428-39D5-4ED3-9975-07FA8B73FB31}"/>
              </a:ext>
            </a:extLst>
          </p:cNvPr>
          <p:cNvSpPr>
            <a:spLocks noGrp="1"/>
          </p:cNvSpPr>
          <p:nvPr>
            <p:ph type="sldNum" sz="quarter" idx="16"/>
          </p:nvPr>
        </p:nvSpPr>
        <p:spPr/>
        <p:txBody>
          <a:bodyPr/>
          <a:lstStyle/>
          <a:p>
            <a:fld id="{24C8C45C-947F-4981-8B3F-4F32E973C901}" type="slidenum">
              <a:rPr lang="da-DK" smtClean="0"/>
              <a:pPr/>
              <a:t>‹nr.›</a:t>
            </a:fld>
            <a:endParaRPr lang="da-DK"/>
          </a:p>
        </p:txBody>
      </p:sp>
    </p:spTree>
    <p:extLst>
      <p:ext uri="{BB962C8B-B14F-4D97-AF65-F5344CB8AC3E}">
        <p14:creationId xmlns:p14="http://schemas.microsoft.com/office/powerpoint/2010/main" val="3515687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dholds- objekter TF">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5556250" cy="1404000"/>
          </a:xfrm>
        </p:spPr>
        <p:txBody>
          <a:bodyPr/>
          <a:lstStyle/>
          <a:p>
            <a:r>
              <a:rPr lang="da-DK"/>
              <a:t>Klik for at tilføje titel</a:t>
            </a:r>
            <a:endParaRPr lang="da-DK" noProof="0"/>
          </a:p>
        </p:txBody>
      </p:sp>
      <p:sp>
        <p:nvSpPr>
          <p:cNvPr id="3" name="Content Placeholder 2"/>
          <p:cNvSpPr>
            <a:spLocks noGrp="1"/>
          </p:cNvSpPr>
          <p:nvPr>
            <p:ph idx="1" hasCustomPrompt="1"/>
          </p:nvPr>
        </p:nvSpPr>
        <p:spPr>
          <a:xfrm>
            <a:off x="539748" y="2124000"/>
            <a:ext cx="5554800" cy="3826800"/>
          </a:xfrm>
        </p:spPr>
        <p:txBody>
          <a:bodyPr/>
          <a:lstStyle>
            <a:lvl1pPr>
              <a:defRPr/>
            </a:lvl1pPr>
          </a:lstStyle>
          <a:p>
            <a:pPr lvl="0"/>
            <a:r>
              <a:rPr lang="da-DK" noProof="0"/>
              <a:t>Klik for at tilføje tekst</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7020000" y="539750"/>
            <a:ext cx="4629600" cy="5414400"/>
          </a:xfrm>
        </p:spPr>
        <p:txBody>
          <a:bodyPr/>
          <a:lstStyle>
            <a:lvl1pPr>
              <a:defRPr/>
            </a:lvl1pPr>
          </a:lstStyle>
          <a:p>
            <a:pPr lvl="0"/>
            <a:r>
              <a:rPr lang="da-DK" noProof="0"/>
              <a:t>Klik for at tilføje tekst</a:t>
            </a:r>
            <a:endParaRPr lang="da-DK"/>
          </a:p>
        </p:txBody>
      </p:sp>
      <p:sp>
        <p:nvSpPr>
          <p:cNvPr id="8" name="Pladsholder til dato 7">
            <a:extLst>
              <a:ext uri="{FF2B5EF4-FFF2-40B4-BE49-F238E27FC236}">
                <a16:creationId xmlns:a16="http://schemas.microsoft.com/office/drawing/2014/main" id="{53A8950E-DFF8-486D-99F0-495F4D8BA9CD}"/>
              </a:ext>
            </a:extLst>
          </p:cNvPr>
          <p:cNvSpPr>
            <a:spLocks noGrp="1"/>
          </p:cNvSpPr>
          <p:nvPr>
            <p:ph type="dt" sz="half" idx="10"/>
          </p:nvPr>
        </p:nvSpPr>
        <p:spPr/>
        <p:txBody>
          <a:bodyPr/>
          <a:lstStyle/>
          <a:p>
            <a:fld id="{11F5BFEB-C155-4E77-9B81-86DB903771C6}" type="datetime2">
              <a:rPr lang="da-DK" smtClean="0"/>
              <a:t>18. september 2026</a:t>
            </a:fld>
            <a:endParaRPr lang="da-DK"/>
          </a:p>
        </p:txBody>
      </p:sp>
      <p:sp>
        <p:nvSpPr>
          <p:cNvPr id="9" name="Pladsholder til sidefod 8">
            <a:extLst>
              <a:ext uri="{FF2B5EF4-FFF2-40B4-BE49-F238E27FC236}">
                <a16:creationId xmlns:a16="http://schemas.microsoft.com/office/drawing/2014/main" id="{226C77BC-1EA7-4174-9773-B5B20385B04F}"/>
              </a:ext>
            </a:extLst>
          </p:cNvPr>
          <p:cNvSpPr>
            <a:spLocks noGrp="1"/>
          </p:cNvSpPr>
          <p:nvPr>
            <p:ph type="ftr" sz="quarter" idx="11"/>
          </p:nvPr>
        </p:nvSpPr>
        <p:spPr/>
        <p:txBody>
          <a:bodyPr/>
          <a:lstStyle/>
          <a:p>
            <a:endParaRPr lang="da-DK"/>
          </a:p>
        </p:txBody>
      </p:sp>
      <p:sp>
        <p:nvSpPr>
          <p:cNvPr id="10" name="Pladsholder til slidenummer 9">
            <a:extLst>
              <a:ext uri="{FF2B5EF4-FFF2-40B4-BE49-F238E27FC236}">
                <a16:creationId xmlns:a16="http://schemas.microsoft.com/office/drawing/2014/main" id="{7694AD5A-B62F-44E1-8469-AC953B16A781}"/>
              </a:ext>
            </a:extLst>
          </p:cNvPr>
          <p:cNvSpPr>
            <a:spLocks noGrp="1"/>
          </p:cNvSpPr>
          <p:nvPr>
            <p:ph type="sldNum" sz="quarter" idx="12"/>
          </p:nvPr>
        </p:nvSpPr>
        <p:spPr/>
        <p:txBody>
          <a:bodyPr/>
          <a:lstStyle/>
          <a:p>
            <a:fld id="{24C8C45C-947F-4981-8B3F-4F32E973C901}" type="slidenum">
              <a:rPr lang="da-DK" smtClean="0"/>
              <a:pPr/>
              <a:t>‹nr.›</a:t>
            </a:fld>
            <a:endParaRPr lang="da-DK"/>
          </a:p>
        </p:txBody>
      </p:sp>
      <p:sp>
        <p:nvSpPr>
          <p:cNvPr id="11" name="Subtitle 2">
            <a:extLst>
              <a:ext uri="{FF2B5EF4-FFF2-40B4-BE49-F238E27FC236}">
                <a16:creationId xmlns:a16="http://schemas.microsoft.com/office/drawing/2014/main" id="{AFD29F04-0FFE-46E0-B0F6-E91BC5D13CC0}"/>
              </a:ext>
            </a:extLst>
          </p:cNvPr>
          <p:cNvSpPr>
            <a:spLocks noGrp="1"/>
          </p:cNvSpPr>
          <p:nvPr>
            <p:ph type="subTitle" idx="13" hasCustomPrompt="1"/>
          </p:nvPr>
        </p:nvSpPr>
        <p:spPr>
          <a:xfrm>
            <a:off x="540000" y="6134400"/>
            <a:ext cx="11109325" cy="183600"/>
          </a:xfrm>
        </p:spPr>
        <p:txBody>
          <a:bodyPr anchor="b" anchorCtr="0"/>
          <a:lstStyle>
            <a:lvl1pPr marL="0" indent="0" algn="l">
              <a:lnSpc>
                <a:spcPct val="114000"/>
              </a:lnSpc>
              <a:spcBef>
                <a:spcPts val="0"/>
              </a:spcBef>
              <a:spcAft>
                <a:spcPts val="1200"/>
              </a:spcAft>
              <a:buFont typeface="Arial" panose="020B0604020202020204" pitchFamily="34" charset="0"/>
              <a:buChar char="​"/>
              <a:defRPr sz="800" i="1">
                <a:solidFill>
                  <a:schemeClr val="tx1"/>
                </a:solidFill>
                <a:latin typeface="+mn-lt"/>
              </a:defRPr>
            </a:lvl1pPr>
            <a:lvl2pPr marL="0" indent="0" algn="l">
              <a:lnSpc>
                <a:spcPct val="114000"/>
              </a:lnSpc>
              <a:spcAft>
                <a:spcPts val="1200"/>
              </a:spcAft>
              <a:buFont typeface="Arial" panose="020B0604020202020204" pitchFamily="34" charset="0"/>
              <a:buChar char="​"/>
              <a:defRPr sz="800">
                <a:solidFill>
                  <a:schemeClr val="tx1"/>
                </a:solidFill>
                <a:latin typeface="+mn-lt"/>
              </a:defRPr>
            </a:lvl2pPr>
            <a:lvl3pPr marL="0" indent="0" algn="l">
              <a:lnSpc>
                <a:spcPct val="114000"/>
              </a:lnSpc>
              <a:spcAft>
                <a:spcPts val="1200"/>
              </a:spcAft>
              <a:buFont typeface="Arial" panose="020B0604020202020204" pitchFamily="34" charset="0"/>
              <a:buChar char="​"/>
              <a:defRPr sz="800">
                <a:solidFill>
                  <a:schemeClr val="tx1"/>
                </a:solidFill>
                <a:latin typeface="+mn-lt"/>
              </a:defRPr>
            </a:lvl3pPr>
            <a:lvl4pPr marL="0" indent="0" algn="l">
              <a:lnSpc>
                <a:spcPct val="114000"/>
              </a:lnSpc>
              <a:spcAft>
                <a:spcPts val="1200"/>
              </a:spcAft>
              <a:buFont typeface="Arial" panose="020B0604020202020204" pitchFamily="34" charset="0"/>
              <a:buChar char="​"/>
              <a:defRPr sz="800">
                <a:solidFill>
                  <a:schemeClr val="tx1"/>
                </a:solidFill>
                <a:latin typeface="+mn-lt"/>
              </a:defRPr>
            </a:lvl4pPr>
            <a:lvl5pPr marL="0" indent="0" algn="l">
              <a:lnSpc>
                <a:spcPct val="114000"/>
              </a:lnSpc>
              <a:spcAft>
                <a:spcPts val="1200"/>
              </a:spcAft>
              <a:buFont typeface="Arial" panose="020B0604020202020204" pitchFamily="34" charset="0"/>
              <a:buChar char="​"/>
              <a:defRPr sz="800">
                <a:solidFill>
                  <a:schemeClr val="tx1"/>
                </a:solidFill>
                <a:latin typeface="+mn-lt"/>
              </a:defRPr>
            </a:lvl5pPr>
            <a:lvl6pPr marL="0" indent="0" algn="l">
              <a:lnSpc>
                <a:spcPct val="114000"/>
              </a:lnSpc>
              <a:spcAft>
                <a:spcPts val="1200"/>
              </a:spcAft>
              <a:buFont typeface="Arial" panose="020B0604020202020204" pitchFamily="34" charset="0"/>
              <a:buChar char="​"/>
              <a:defRPr sz="800">
                <a:solidFill>
                  <a:schemeClr val="tx1"/>
                </a:solidFill>
                <a:latin typeface="+mn-lt"/>
              </a:defRPr>
            </a:lvl6pPr>
            <a:lvl7pPr marL="0" indent="0" algn="l">
              <a:lnSpc>
                <a:spcPct val="114000"/>
              </a:lnSpc>
              <a:spcAft>
                <a:spcPts val="1200"/>
              </a:spcAft>
              <a:buFont typeface="Arial" panose="020B0604020202020204" pitchFamily="34" charset="0"/>
              <a:buChar char="​"/>
              <a:defRPr sz="800">
                <a:solidFill>
                  <a:schemeClr val="tx1"/>
                </a:solidFill>
                <a:latin typeface="+mn-lt"/>
              </a:defRPr>
            </a:lvl7pPr>
            <a:lvl8pPr marL="0" indent="0" algn="l">
              <a:lnSpc>
                <a:spcPct val="114000"/>
              </a:lnSpc>
              <a:spcAft>
                <a:spcPts val="1200"/>
              </a:spcAft>
              <a:buFont typeface="Arial" panose="020B0604020202020204" pitchFamily="34" charset="0"/>
              <a:buChar char="​"/>
              <a:defRPr sz="800">
                <a:solidFill>
                  <a:schemeClr val="tx1"/>
                </a:solidFill>
                <a:latin typeface="+mn-lt"/>
              </a:defRPr>
            </a:lvl8pPr>
            <a:lvl9pPr marL="0" indent="0" algn="l">
              <a:lnSpc>
                <a:spcPct val="114000"/>
              </a:lnSpc>
              <a:spcAft>
                <a:spcPts val="1200"/>
              </a:spcAft>
              <a:buFont typeface="Arial" panose="020B0604020202020204" pitchFamily="34" charset="0"/>
              <a:buChar char="​"/>
              <a:defRPr sz="800">
                <a:solidFill>
                  <a:schemeClr val="tx1"/>
                </a:solidFill>
                <a:latin typeface="+mn-lt"/>
              </a:defRPr>
            </a:lvl9pPr>
          </a:lstStyle>
          <a:p>
            <a:r>
              <a:rPr lang="da-DK"/>
              <a:t>Klik for at tilføje note</a:t>
            </a:r>
          </a:p>
        </p:txBody>
      </p:sp>
    </p:spTree>
    <p:extLst>
      <p:ext uri="{BB962C8B-B14F-4D97-AF65-F5344CB8AC3E}">
        <p14:creationId xmlns:p14="http://schemas.microsoft.com/office/powerpoint/2010/main" val="327210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og halvside billede TF">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4629600" cy="1404000"/>
          </a:xfrm>
        </p:spPr>
        <p:txBody>
          <a:bodyPr/>
          <a:lstStyle/>
          <a:p>
            <a:r>
              <a:rPr lang="da-DK"/>
              <a:t>Klik for at tilføje titel</a:t>
            </a:r>
            <a:endParaRPr lang="da-DK" noProof="0"/>
          </a:p>
        </p:txBody>
      </p:sp>
      <p:sp>
        <p:nvSpPr>
          <p:cNvPr id="3" name="Content Placeholder 2"/>
          <p:cNvSpPr>
            <a:spLocks noGrp="1"/>
          </p:cNvSpPr>
          <p:nvPr>
            <p:ph idx="1" hasCustomPrompt="1"/>
          </p:nvPr>
        </p:nvSpPr>
        <p:spPr>
          <a:xfrm>
            <a:off x="539749" y="2122487"/>
            <a:ext cx="4629600" cy="3827463"/>
          </a:xfrm>
        </p:spPr>
        <p:txBody>
          <a:bodyPr/>
          <a:lstStyle>
            <a:lvl1pPr>
              <a:defRPr/>
            </a:lvl1pPr>
          </a:lstStyle>
          <a:p>
            <a:pPr lvl="0"/>
            <a:r>
              <a:rPr lang="da-DK" noProof="0"/>
              <a:t>Klik for at tilføje tekst</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096000" y="0"/>
            <a:ext cx="6096000" cy="6858000"/>
          </a:xfrm>
          <a:solidFill>
            <a:schemeClr val="bg1">
              <a:lumMod val="85000"/>
            </a:schemeClr>
          </a:solidFill>
        </p:spPr>
        <p:txBody>
          <a:bodyPr tIns="648000" rIns="0" anchor="ctr" anchorCtr="0"/>
          <a:lstStyle>
            <a:lvl1pPr marL="0" indent="0" algn="ctr">
              <a:buNone/>
              <a:defRPr sz="1600"/>
            </a:lvl1pPr>
          </a:lstStyle>
          <a:p>
            <a:r>
              <a:rPr lang="da-DK" noProof="0"/>
              <a:t>Klik på ikonet for at indsætte billede</a:t>
            </a:r>
          </a:p>
        </p:txBody>
      </p:sp>
      <p:sp>
        <p:nvSpPr>
          <p:cNvPr id="8" name="Pladsholder til dato 7">
            <a:extLst>
              <a:ext uri="{FF2B5EF4-FFF2-40B4-BE49-F238E27FC236}">
                <a16:creationId xmlns:a16="http://schemas.microsoft.com/office/drawing/2014/main" id="{E1071FF6-C43A-490B-B965-A3A419833925}"/>
              </a:ext>
            </a:extLst>
          </p:cNvPr>
          <p:cNvSpPr>
            <a:spLocks noGrp="1"/>
          </p:cNvSpPr>
          <p:nvPr>
            <p:ph type="dt" sz="half" idx="15"/>
          </p:nvPr>
        </p:nvSpPr>
        <p:spPr/>
        <p:txBody>
          <a:bodyPr/>
          <a:lstStyle/>
          <a:p>
            <a:fld id="{C04D561D-FBB2-4D0F-87A1-9BD599132309}" type="datetime2">
              <a:rPr lang="da-DK" smtClean="0"/>
              <a:t>18. september 2026</a:t>
            </a:fld>
            <a:endParaRPr lang="da-DK"/>
          </a:p>
        </p:txBody>
      </p:sp>
      <p:sp>
        <p:nvSpPr>
          <p:cNvPr id="9" name="Pladsholder til sidefod 8">
            <a:extLst>
              <a:ext uri="{FF2B5EF4-FFF2-40B4-BE49-F238E27FC236}">
                <a16:creationId xmlns:a16="http://schemas.microsoft.com/office/drawing/2014/main" id="{71AC6F70-35E6-46D1-AE10-55A305D47848}"/>
              </a:ext>
            </a:extLst>
          </p:cNvPr>
          <p:cNvSpPr>
            <a:spLocks noGrp="1"/>
          </p:cNvSpPr>
          <p:nvPr>
            <p:ph type="ftr" sz="quarter" idx="16"/>
          </p:nvPr>
        </p:nvSpPr>
        <p:spPr/>
        <p:txBody>
          <a:bodyPr/>
          <a:lstStyle/>
          <a:p>
            <a:endParaRPr lang="da-DK"/>
          </a:p>
        </p:txBody>
      </p:sp>
      <p:sp>
        <p:nvSpPr>
          <p:cNvPr id="10" name="Pladsholder til slidenummer 9">
            <a:extLst>
              <a:ext uri="{FF2B5EF4-FFF2-40B4-BE49-F238E27FC236}">
                <a16:creationId xmlns:a16="http://schemas.microsoft.com/office/drawing/2014/main" id="{186C6DDB-349D-4AC4-B8EB-6010C2B6544B}"/>
              </a:ext>
            </a:extLst>
          </p:cNvPr>
          <p:cNvSpPr>
            <a:spLocks noGrp="1"/>
          </p:cNvSpPr>
          <p:nvPr>
            <p:ph type="sldNum" sz="quarter" idx="17"/>
          </p:nvPr>
        </p:nvSpPr>
        <p:spPr/>
        <p:txBody>
          <a:bodyPr/>
          <a:lstStyle/>
          <a:p>
            <a:fld id="{24C8C45C-947F-4981-8B3F-4F32E973C901}" type="slidenum">
              <a:rPr lang="da-DK" smtClean="0"/>
              <a:pPr/>
              <a:t>‹nr.›</a:t>
            </a:fld>
            <a:endParaRPr lang="da-DK"/>
          </a:p>
        </p:txBody>
      </p:sp>
    </p:spTree>
    <p:extLst>
      <p:ext uri="{BB962C8B-B14F-4D97-AF65-F5344CB8AC3E}">
        <p14:creationId xmlns:p14="http://schemas.microsoft.com/office/powerpoint/2010/main" val="1247252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og to billeder TF">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4629600" cy="1404000"/>
          </a:xfrm>
        </p:spPr>
        <p:txBody>
          <a:bodyPr/>
          <a:lstStyle/>
          <a:p>
            <a:r>
              <a:rPr lang="da-DK"/>
              <a:t>Klik for at tilføje titel</a:t>
            </a:r>
            <a:endParaRPr lang="da-DK" noProof="0"/>
          </a:p>
        </p:txBody>
      </p:sp>
      <p:sp>
        <p:nvSpPr>
          <p:cNvPr id="3" name="Content Placeholder 2"/>
          <p:cNvSpPr>
            <a:spLocks noGrp="1"/>
          </p:cNvSpPr>
          <p:nvPr>
            <p:ph idx="1" hasCustomPrompt="1"/>
          </p:nvPr>
        </p:nvSpPr>
        <p:spPr>
          <a:xfrm>
            <a:off x="539749" y="2122487"/>
            <a:ext cx="4629600" cy="3827463"/>
          </a:xfrm>
        </p:spPr>
        <p:txBody>
          <a:bodyPr/>
          <a:lstStyle>
            <a:lvl1pPr>
              <a:defRPr/>
            </a:lvl1pPr>
          </a:lstStyle>
          <a:p>
            <a:pPr lvl="0"/>
            <a:r>
              <a:rPr lang="da-DK" noProof="0"/>
              <a:t>Klik for at tilføje tekst</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094800" y="547200"/>
            <a:ext cx="5554800" cy="2563200"/>
          </a:xfrm>
          <a:solidFill>
            <a:schemeClr val="bg1">
              <a:lumMod val="85000"/>
            </a:schemeClr>
          </a:solidFill>
        </p:spPr>
        <p:txBody>
          <a:bodyPr tIns="648000" rIns="0" anchor="ctr" anchorCtr="0"/>
          <a:lstStyle>
            <a:lvl1pPr marL="0" indent="0" algn="ctr">
              <a:buNone/>
              <a:defRPr sz="1600"/>
            </a:lvl1pPr>
          </a:lstStyle>
          <a:p>
            <a:r>
              <a:rPr lang="da-DK" noProof="0"/>
              <a:t>Klik på ikonet for at indsætte billede</a:t>
            </a:r>
          </a:p>
        </p:txBody>
      </p:sp>
      <p:sp>
        <p:nvSpPr>
          <p:cNvPr id="13" name="Picture Placeholder 3">
            <a:extLst>
              <a:ext uri="{FF2B5EF4-FFF2-40B4-BE49-F238E27FC236}">
                <a16:creationId xmlns:a16="http://schemas.microsoft.com/office/drawing/2014/main" id="{0343AB5F-B53A-416F-B6A4-6C07FE33B626}"/>
              </a:ext>
            </a:extLst>
          </p:cNvPr>
          <p:cNvSpPr>
            <a:spLocks noGrp="1"/>
          </p:cNvSpPr>
          <p:nvPr>
            <p:ph type="pic" sz="quarter" idx="20" hasCustomPrompt="1"/>
          </p:nvPr>
        </p:nvSpPr>
        <p:spPr>
          <a:xfrm>
            <a:off x="6094800" y="3380400"/>
            <a:ext cx="5554800" cy="2563200"/>
          </a:xfrm>
          <a:solidFill>
            <a:schemeClr val="bg1">
              <a:lumMod val="85000"/>
            </a:schemeClr>
          </a:solidFill>
        </p:spPr>
        <p:txBody>
          <a:bodyPr tIns="648000" rIns="0" anchor="ctr" anchorCtr="0"/>
          <a:lstStyle>
            <a:lvl1pPr marL="0" indent="0" algn="ctr">
              <a:buNone/>
              <a:defRPr sz="1600"/>
            </a:lvl1pPr>
          </a:lstStyle>
          <a:p>
            <a:r>
              <a:rPr lang="da-DK" noProof="0"/>
              <a:t>Klik på ikonet for at indsætte billede</a:t>
            </a:r>
          </a:p>
        </p:txBody>
      </p:sp>
      <p:sp>
        <p:nvSpPr>
          <p:cNvPr id="4" name="Date Placeholder 3">
            <a:extLst>
              <a:ext uri="{FF2B5EF4-FFF2-40B4-BE49-F238E27FC236}">
                <a16:creationId xmlns:a16="http://schemas.microsoft.com/office/drawing/2014/main" id="{ADC16A3A-D633-551F-3AF4-580B8B00992A}"/>
              </a:ext>
            </a:extLst>
          </p:cNvPr>
          <p:cNvSpPr>
            <a:spLocks noGrp="1"/>
          </p:cNvSpPr>
          <p:nvPr>
            <p:ph type="dt" sz="half" idx="21"/>
          </p:nvPr>
        </p:nvSpPr>
        <p:spPr/>
        <p:txBody>
          <a:bodyPr/>
          <a:lstStyle/>
          <a:p>
            <a:fld id="{EBE1BD92-25BE-40DE-9728-ABE36B93E74F}" type="datetime2">
              <a:rPr lang="da-DK" smtClean="0"/>
              <a:pPr/>
              <a:t>18. september 2026</a:t>
            </a:fld>
            <a:endParaRPr lang="da-DK"/>
          </a:p>
        </p:txBody>
      </p:sp>
      <p:sp>
        <p:nvSpPr>
          <p:cNvPr id="5" name="Footer Placeholder 4">
            <a:extLst>
              <a:ext uri="{FF2B5EF4-FFF2-40B4-BE49-F238E27FC236}">
                <a16:creationId xmlns:a16="http://schemas.microsoft.com/office/drawing/2014/main" id="{FE5FD801-AD00-729B-0276-2BA706E2DD42}"/>
              </a:ext>
            </a:extLst>
          </p:cNvPr>
          <p:cNvSpPr>
            <a:spLocks noGrp="1"/>
          </p:cNvSpPr>
          <p:nvPr>
            <p:ph type="ftr" sz="quarter" idx="22"/>
          </p:nvPr>
        </p:nvSpPr>
        <p:spPr/>
        <p:txBody>
          <a:bodyPr/>
          <a:lstStyle/>
          <a:p>
            <a:endParaRPr lang="da-DK"/>
          </a:p>
        </p:txBody>
      </p:sp>
      <p:sp>
        <p:nvSpPr>
          <p:cNvPr id="6" name="Slide Number Placeholder 5">
            <a:extLst>
              <a:ext uri="{FF2B5EF4-FFF2-40B4-BE49-F238E27FC236}">
                <a16:creationId xmlns:a16="http://schemas.microsoft.com/office/drawing/2014/main" id="{7894A297-5142-9CEC-2462-DF55727A69B4}"/>
              </a:ext>
            </a:extLst>
          </p:cNvPr>
          <p:cNvSpPr>
            <a:spLocks noGrp="1"/>
          </p:cNvSpPr>
          <p:nvPr>
            <p:ph type="sldNum" sz="quarter" idx="23"/>
          </p:nvPr>
        </p:nvSpPr>
        <p:spPr/>
        <p:txBody>
          <a:bodyPr/>
          <a:lstStyle/>
          <a:p>
            <a:fld id="{24C8C45C-947F-4981-8B3F-4F32E973C901}" type="slidenum">
              <a:rPr lang="da-DK" smtClean="0"/>
              <a:pPr/>
              <a:t>‹nr.›</a:t>
            </a:fld>
            <a:endParaRPr lang="da-DK"/>
          </a:p>
        </p:txBody>
      </p:sp>
    </p:spTree>
    <p:extLst>
      <p:ext uri="{BB962C8B-B14F-4D97-AF65-F5344CB8AC3E}">
        <p14:creationId xmlns:p14="http://schemas.microsoft.com/office/powerpoint/2010/main" val="3273756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apport - Tre indholdsobjekter TF">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3704400" cy="2570400"/>
          </a:xfrm>
        </p:spPr>
        <p:txBody>
          <a:bodyPr/>
          <a:lstStyle>
            <a:lvl1pPr>
              <a:defRPr sz="2800"/>
            </a:lvl1pPr>
          </a:lstStyle>
          <a:p>
            <a:r>
              <a:rPr lang="da-DK"/>
              <a:t>Klik for at tilføje titel</a:t>
            </a:r>
            <a:endParaRPr lang="da-DK" noProof="0"/>
          </a:p>
        </p:txBody>
      </p:sp>
      <p:sp>
        <p:nvSpPr>
          <p:cNvPr id="3" name="Content Placeholder 2"/>
          <p:cNvSpPr>
            <a:spLocks noGrp="1"/>
          </p:cNvSpPr>
          <p:nvPr>
            <p:ph idx="1" hasCustomPrompt="1"/>
          </p:nvPr>
        </p:nvSpPr>
        <p:spPr>
          <a:xfrm>
            <a:off x="539748" y="3384000"/>
            <a:ext cx="3704400" cy="2570400"/>
          </a:xfrm>
        </p:spPr>
        <p:txBody>
          <a:bodyPr/>
          <a:lstStyle>
            <a:lvl1pPr>
              <a:defRPr/>
            </a:lvl1pPr>
          </a:lstStyle>
          <a:p>
            <a:pPr lvl="0"/>
            <a:r>
              <a:rPr lang="da-DK" noProof="0"/>
              <a:t>Klik for at tilføje tekst</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5169600" y="539750"/>
            <a:ext cx="6483600" cy="2570400"/>
          </a:xfrm>
        </p:spPr>
        <p:txBody>
          <a:bodyPr/>
          <a:lstStyle>
            <a:lvl1pPr>
              <a:defRPr/>
            </a:lvl1pPr>
          </a:lstStyle>
          <a:p>
            <a:pPr lvl="0"/>
            <a:r>
              <a:rPr lang="da-DK" noProof="0"/>
              <a:t>Klik for at tilføje tekst</a:t>
            </a:r>
            <a:endParaRPr lang="da-DK"/>
          </a:p>
        </p:txBody>
      </p:sp>
      <p:sp>
        <p:nvSpPr>
          <p:cNvPr id="8" name="Pladsholder til dato 7">
            <a:extLst>
              <a:ext uri="{FF2B5EF4-FFF2-40B4-BE49-F238E27FC236}">
                <a16:creationId xmlns:a16="http://schemas.microsoft.com/office/drawing/2014/main" id="{53A8950E-DFF8-486D-99F0-495F4D8BA9CD}"/>
              </a:ext>
            </a:extLst>
          </p:cNvPr>
          <p:cNvSpPr>
            <a:spLocks noGrp="1"/>
          </p:cNvSpPr>
          <p:nvPr>
            <p:ph type="dt" sz="half" idx="10"/>
          </p:nvPr>
        </p:nvSpPr>
        <p:spPr/>
        <p:txBody>
          <a:bodyPr/>
          <a:lstStyle/>
          <a:p>
            <a:fld id="{9D08E5B3-776E-43B4-A139-05CDEE02FA28}" type="datetime2">
              <a:rPr lang="da-DK" smtClean="0"/>
              <a:t>18. september 2026</a:t>
            </a:fld>
            <a:endParaRPr lang="da-DK"/>
          </a:p>
        </p:txBody>
      </p:sp>
      <p:sp>
        <p:nvSpPr>
          <p:cNvPr id="9" name="Pladsholder til sidefod 8">
            <a:extLst>
              <a:ext uri="{FF2B5EF4-FFF2-40B4-BE49-F238E27FC236}">
                <a16:creationId xmlns:a16="http://schemas.microsoft.com/office/drawing/2014/main" id="{226C77BC-1EA7-4174-9773-B5B20385B04F}"/>
              </a:ext>
            </a:extLst>
          </p:cNvPr>
          <p:cNvSpPr>
            <a:spLocks noGrp="1"/>
          </p:cNvSpPr>
          <p:nvPr>
            <p:ph type="ftr" sz="quarter" idx="11"/>
          </p:nvPr>
        </p:nvSpPr>
        <p:spPr/>
        <p:txBody>
          <a:bodyPr/>
          <a:lstStyle/>
          <a:p>
            <a:endParaRPr lang="da-DK"/>
          </a:p>
        </p:txBody>
      </p:sp>
      <p:sp>
        <p:nvSpPr>
          <p:cNvPr id="10" name="Pladsholder til slidenummer 9">
            <a:extLst>
              <a:ext uri="{FF2B5EF4-FFF2-40B4-BE49-F238E27FC236}">
                <a16:creationId xmlns:a16="http://schemas.microsoft.com/office/drawing/2014/main" id="{7694AD5A-B62F-44E1-8469-AC953B16A781}"/>
              </a:ext>
            </a:extLst>
          </p:cNvPr>
          <p:cNvSpPr>
            <a:spLocks noGrp="1"/>
          </p:cNvSpPr>
          <p:nvPr>
            <p:ph type="sldNum" sz="quarter" idx="12"/>
          </p:nvPr>
        </p:nvSpPr>
        <p:spPr/>
        <p:txBody>
          <a:bodyPr/>
          <a:lstStyle/>
          <a:p>
            <a:fld id="{24C8C45C-947F-4981-8B3F-4F32E973C901}" type="slidenum">
              <a:rPr lang="da-DK" smtClean="0"/>
              <a:pPr/>
              <a:t>‹nr.›</a:t>
            </a:fld>
            <a:endParaRPr lang="da-DK"/>
          </a:p>
        </p:txBody>
      </p:sp>
      <p:sp>
        <p:nvSpPr>
          <p:cNvPr id="11" name="Subtitle 2">
            <a:extLst>
              <a:ext uri="{FF2B5EF4-FFF2-40B4-BE49-F238E27FC236}">
                <a16:creationId xmlns:a16="http://schemas.microsoft.com/office/drawing/2014/main" id="{AFD29F04-0FFE-46E0-B0F6-E91BC5D13CC0}"/>
              </a:ext>
            </a:extLst>
          </p:cNvPr>
          <p:cNvSpPr>
            <a:spLocks noGrp="1"/>
          </p:cNvSpPr>
          <p:nvPr>
            <p:ph type="subTitle" idx="13" hasCustomPrompt="1"/>
          </p:nvPr>
        </p:nvSpPr>
        <p:spPr>
          <a:xfrm>
            <a:off x="540000" y="6134400"/>
            <a:ext cx="11109325" cy="183600"/>
          </a:xfrm>
        </p:spPr>
        <p:txBody>
          <a:bodyPr anchor="b" anchorCtr="0"/>
          <a:lstStyle>
            <a:lvl1pPr marL="0" indent="0" algn="l">
              <a:lnSpc>
                <a:spcPct val="114000"/>
              </a:lnSpc>
              <a:spcBef>
                <a:spcPts val="0"/>
              </a:spcBef>
              <a:spcAft>
                <a:spcPts val="1200"/>
              </a:spcAft>
              <a:buFont typeface="Arial" panose="020B0604020202020204" pitchFamily="34" charset="0"/>
              <a:buChar char="​"/>
              <a:defRPr sz="800" i="1">
                <a:solidFill>
                  <a:schemeClr val="tx1"/>
                </a:solidFill>
                <a:latin typeface="+mn-lt"/>
              </a:defRPr>
            </a:lvl1pPr>
            <a:lvl2pPr marL="0" indent="0" algn="l">
              <a:lnSpc>
                <a:spcPct val="114000"/>
              </a:lnSpc>
              <a:spcAft>
                <a:spcPts val="1200"/>
              </a:spcAft>
              <a:buFont typeface="Arial" panose="020B0604020202020204" pitchFamily="34" charset="0"/>
              <a:buChar char="​"/>
              <a:defRPr sz="800">
                <a:solidFill>
                  <a:schemeClr val="tx1"/>
                </a:solidFill>
                <a:latin typeface="+mn-lt"/>
              </a:defRPr>
            </a:lvl2pPr>
            <a:lvl3pPr marL="0" indent="0" algn="l">
              <a:lnSpc>
                <a:spcPct val="114000"/>
              </a:lnSpc>
              <a:spcAft>
                <a:spcPts val="1200"/>
              </a:spcAft>
              <a:buFont typeface="Arial" panose="020B0604020202020204" pitchFamily="34" charset="0"/>
              <a:buChar char="​"/>
              <a:defRPr sz="800">
                <a:solidFill>
                  <a:schemeClr val="tx1"/>
                </a:solidFill>
                <a:latin typeface="+mn-lt"/>
              </a:defRPr>
            </a:lvl3pPr>
            <a:lvl4pPr marL="0" indent="0" algn="l">
              <a:lnSpc>
                <a:spcPct val="114000"/>
              </a:lnSpc>
              <a:spcAft>
                <a:spcPts val="1200"/>
              </a:spcAft>
              <a:buFont typeface="Arial" panose="020B0604020202020204" pitchFamily="34" charset="0"/>
              <a:buChar char="​"/>
              <a:defRPr sz="800">
                <a:solidFill>
                  <a:schemeClr val="tx1"/>
                </a:solidFill>
                <a:latin typeface="+mn-lt"/>
              </a:defRPr>
            </a:lvl4pPr>
            <a:lvl5pPr marL="0" indent="0" algn="l">
              <a:lnSpc>
                <a:spcPct val="114000"/>
              </a:lnSpc>
              <a:spcAft>
                <a:spcPts val="1200"/>
              </a:spcAft>
              <a:buFont typeface="Arial" panose="020B0604020202020204" pitchFamily="34" charset="0"/>
              <a:buChar char="​"/>
              <a:defRPr sz="800">
                <a:solidFill>
                  <a:schemeClr val="tx1"/>
                </a:solidFill>
                <a:latin typeface="+mn-lt"/>
              </a:defRPr>
            </a:lvl5pPr>
            <a:lvl6pPr marL="0" indent="0" algn="l">
              <a:lnSpc>
                <a:spcPct val="114000"/>
              </a:lnSpc>
              <a:spcAft>
                <a:spcPts val="1200"/>
              </a:spcAft>
              <a:buFont typeface="Arial" panose="020B0604020202020204" pitchFamily="34" charset="0"/>
              <a:buChar char="​"/>
              <a:defRPr sz="800">
                <a:solidFill>
                  <a:schemeClr val="tx1"/>
                </a:solidFill>
                <a:latin typeface="+mn-lt"/>
              </a:defRPr>
            </a:lvl6pPr>
            <a:lvl7pPr marL="0" indent="0" algn="l">
              <a:lnSpc>
                <a:spcPct val="114000"/>
              </a:lnSpc>
              <a:spcAft>
                <a:spcPts val="1200"/>
              </a:spcAft>
              <a:buFont typeface="Arial" panose="020B0604020202020204" pitchFamily="34" charset="0"/>
              <a:buChar char="​"/>
              <a:defRPr sz="800">
                <a:solidFill>
                  <a:schemeClr val="tx1"/>
                </a:solidFill>
                <a:latin typeface="+mn-lt"/>
              </a:defRPr>
            </a:lvl7pPr>
            <a:lvl8pPr marL="0" indent="0" algn="l">
              <a:lnSpc>
                <a:spcPct val="114000"/>
              </a:lnSpc>
              <a:spcAft>
                <a:spcPts val="1200"/>
              </a:spcAft>
              <a:buFont typeface="Arial" panose="020B0604020202020204" pitchFamily="34" charset="0"/>
              <a:buChar char="​"/>
              <a:defRPr sz="800">
                <a:solidFill>
                  <a:schemeClr val="tx1"/>
                </a:solidFill>
                <a:latin typeface="+mn-lt"/>
              </a:defRPr>
            </a:lvl8pPr>
            <a:lvl9pPr marL="0" indent="0" algn="l">
              <a:lnSpc>
                <a:spcPct val="114000"/>
              </a:lnSpc>
              <a:spcAft>
                <a:spcPts val="1200"/>
              </a:spcAft>
              <a:buFont typeface="Arial" panose="020B0604020202020204" pitchFamily="34" charset="0"/>
              <a:buChar char="​"/>
              <a:defRPr sz="800">
                <a:solidFill>
                  <a:schemeClr val="tx1"/>
                </a:solidFill>
                <a:latin typeface="+mn-lt"/>
              </a:defRPr>
            </a:lvl9pPr>
          </a:lstStyle>
          <a:p>
            <a:r>
              <a:rPr lang="da-DK"/>
              <a:t>Klik for at tilføje note</a:t>
            </a:r>
          </a:p>
        </p:txBody>
      </p:sp>
      <p:sp>
        <p:nvSpPr>
          <p:cNvPr id="14" name="Content Placeholder 3">
            <a:extLst>
              <a:ext uri="{FF2B5EF4-FFF2-40B4-BE49-F238E27FC236}">
                <a16:creationId xmlns:a16="http://schemas.microsoft.com/office/drawing/2014/main" id="{11934446-C526-41E2-9E5E-67D3DF18D3CD}"/>
              </a:ext>
            </a:extLst>
          </p:cNvPr>
          <p:cNvSpPr>
            <a:spLocks noGrp="1"/>
          </p:cNvSpPr>
          <p:nvPr>
            <p:ph sz="half" idx="14" hasCustomPrompt="1"/>
          </p:nvPr>
        </p:nvSpPr>
        <p:spPr>
          <a:xfrm>
            <a:off x="5169600" y="3384000"/>
            <a:ext cx="6483600" cy="2570400"/>
          </a:xfrm>
        </p:spPr>
        <p:txBody>
          <a:bodyPr/>
          <a:lstStyle>
            <a:lvl1pPr>
              <a:defRPr/>
            </a:lvl1pPr>
          </a:lstStyle>
          <a:p>
            <a:pPr lvl="0"/>
            <a:r>
              <a:rPr lang="da-DK" noProof="0"/>
              <a:t>Klik for at tilføje tekst</a:t>
            </a:r>
            <a:endParaRPr lang="da-DK"/>
          </a:p>
        </p:txBody>
      </p:sp>
    </p:spTree>
    <p:extLst>
      <p:ext uri="{BB962C8B-B14F-4D97-AF65-F5344CB8AC3E}">
        <p14:creationId xmlns:p14="http://schemas.microsoft.com/office/powerpoint/2010/main" val="397047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apport - Fem indholdsobjekter TF">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3703638" cy="2570400"/>
          </a:xfrm>
        </p:spPr>
        <p:txBody>
          <a:bodyPr/>
          <a:lstStyle>
            <a:lvl1pPr>
              <a:defRPr sz="2800"/>
            </a:lvl1pPr>
          </a:lstStyle>
          <a:p>
            <a:r>
              <a:rPr lang="da-DK"/>
              <a:t>Klik for at tilføje titel</a:t>
            </a:r>
            <a:endParaRPr lang="da-DK" noProof="0"/>
          </a:p>
        </p:txBody>
      </p:sp>
      <p:sp>
        <p:nvSpPr>
          <p:cNvPr id="3" name="Content Placeholder 2"/>
          <p:cNvSpPr>
            <a:spLocks noGrp="1"/>
          </p:cNvSpPr>
          <p:nvPr>
            <p:ph idx="1" hasCustomPrompt="1"/>
          </p:nvPr>
        </p:nvSpPr>
        <p:spPr>
          <a:xfrm>
            <a:off x="539748" y="3384000"/>
            <a:ext cx="3704400" cy="2570400"/>
          </a:xfrm>
        </p:spPr>
        <p:txBody>
          <a:bodyPr/>
          <a:lstStyle>
            <a:lvl1pPr>
              <a:defRPr/>
            </a:lvl1pPr>
          </a:lstStyle>
          <a:p>
            <a:pPr lvl="0"/>
            <a:r>
              <a:rPr lang="da-DK" noProof="0"/>
              <a:t>Klik for at tilføje tekst</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5169600" y="539750"/>
            <a:ext cx="2779200" cy="2570400"/>
          </a:xfrm>
        </p:spPr>
        <p:txBody>
          <a:bodyPr/>
          <a:lstStyle>
            <a:lvl1pPr>
              <a:defRPr/>
            </a:lvl1pPr>
          </a:lstStyle>
          <a:p>
            <a:pPr lvl="0"/>
            <a:r>
              <a:rPr lang="da-DK" noProof="0"/>
              <a:t>Klik for at tilføje tekst</a:t>
            </a:r>
            <a:endParaRPr lang="da-DK"/>
          </a:p>
        </p:txBody>
      </p:sp>
      <p:sp>
        <p:nvSpPr>
          <p:cNvPr id="8" name="Pladsholder til dato 7">
            <a:extLst>
              <a:ext uri="{FF2B5EF4-FFF2-40B4-BE49-F238E27FC236}">
                <a16:creationId xmlns:a16="http://schemas.microsoft.com/office/drawing/2014/main" id="{53A8950E-DFF8-486D-99F0-495F4D8BA9CD}"/>
              </a:ext>
            </a:extLst>
          </p:cNvPr>
          <p:cNvSpPr>
            <a:spLocks noGrp="1"/>
          </p:cNvSpPr>
          <p:nvPr>
            <p:ph type="dt" sz="half" idx="10"/>
          </p:nvPr>
        </p:nvSpPr>
        <p:spPr/>
        <p:txBody>
          <a:bodyPr/>
          <a:lstStyle/>
          <a:p>
            <a:fld id="{265A829D-BBBE-44C3-AC4F-71BE93FDCD07}" type="datetime2">
              <a:rPr lang="da-DK" smtClean="0"/>
              <a:t>18. september 2026</a:t>
            </a:fld>
            <a:endParaRPr lang="da-DK"/>
          </a:p>
        </p:txBody>
      </p:sp>
      <p:sp>
        <p:nvSpPr>
          <p:cNvPr id="9" name="Pladsholder til sidefod 8">
            <a:extLst>
              <a:ext uri="{FF2B5EF4-FFF2-40B4-BE49-F238E27FC236}">
                <a16:creationId xmlns:a16="http://schemas.microsoft.com/office/drawing/2014/main" id="{226C77BC-1EA7-4174-9773-B5B20385B04F}"/>
              </a:ext>
            </a:extLst>
          </p:cNvPr>
          <p:cNvSpPr>
            <a:spLocks noGrp="1"/>
          </p:cNvSpPr>
          <p:nvPr>
            <p:ph type="ftr" sz="quarter" idx="11"/>
          </p:nvPr>
        </p:nvSpPr>
        <p:spPr/>
        <p:txBody>
          <a:bodyPr/>
          <a:lstStyle/>
          <a:p>
            <a:endParaRPr lang="da-DK"/>
          </a:p>
        </p:txBody>
      </p:sp>
      <p:sp>
        <p:nvSpPr>
          <p:cNvPr id="10" name="Pladsholder til slidenummer 9">
            <a:extLst>
              <a:ext uri="{FF2B5EF4-FFF2-40B4-BE49-F238E27FC236}">
                <a16:creationId xmlns:a16="http://schemas.microsoft.com/office/drawing/2014/main" id="{7694AD5A-B62F-44E1-8469-AC953B16A781}"/>
              </a:ext>
            </a:extLst>
          </p:cNvPr>
          <p:cNvSpPr>
            <a:spLocks noGrp="1"/>
          </p:cNvSpPr>
          <p:nvPr>
            <p:ph type="sldNum" sz="quarter" idx="12"/>
          </p:nvPr>
        </p:nvSpPr>
        <p:spPr/>
        <p:txBody>
          <a:bodyPr/>
          <a:lstStyle/>
          <a:p>
            <a:fld id="{24C8C45C-947F-4981-8B3F-4F32E973C901}" type="slidenum">
              <a:rPr lang="da-DK" smtClean="0"/>
              <a:pPr/>
              <a:t>‹nr.›</a:t>
            </a:fld>
            <a:endParaRPr lang="da-DK"/>
          </a:p>
        </p:txBody>
      </p:sp>
      <p:sp>
        <p:nvSpPr>
          <p:cNvPr id="11" name="Subtitle 2">
            <a:extLst>
              <a:ext uri="{FF2B5EF4-FFF2-40B4-BE49-F238E27FC236}">
                <a16:creationId xmlns:a16="http://schemas.microsoft.com/office/drawing/2014/main" id="{AFD29F04-0FFE-46E0-B0F6-E91BC5D13CC0}"/>
              </a:ext>
            </a:extLst>
          </p:cNvPr>
          <p:cNvSpPr>
            <a:spLocks noGrp="1"/>
          </p:cNvSpPr>
          <p:nvPr>
            <p:ph type="subTitle" idx="13" hasCustomPrompt="1"/>
          </p:nvPr>
        </p:nvSpPr>
        <p:spPr>
          <a:xfrm>
            <a:off x="540000" y="6134400"/>
            <a:ext cx="11109325" cy="183600"/>
          </a:xfrm>
        </p:spPr>
        <p:txBody>
          <a:bodyPr anchor="b" anchorCtr="0"/>
          <a:lstStyle>
            <a:lvl1pPr marL="0" indent="0" algn="l">
              <a:lnSpc>
                <a:spcPct val="114000"/>
              </a:lnSpc>
              <a:spcBef>
                <a:spcPts val="0"/>
              </a:spcBef>
              <a:spcAft>
                <a:spcPts val="1200"/>
              </a:spcAft>
              <a:buFont typeface="Arial" panose="020B0604020202020204" pitchFamily="34" charset="0"/>
              <a:buChar char="​"/>
              <a:defRPr sz="800" i="1">
                <a:solidFill>
                  <a:schemeClr val="tx1"/>
                </a:solidFill>
                <a:latin typeface="+mn-lt"/>
              </a:defRPr>
            </a:lvl1pPr>
            <a:lvl2pPr marL="0" indent="0" algn="l">
              <a:lnSpc>
                <a:spcPct val="114000"/>
              </a:lnSpc>
              <a:spcAft>
                <a:spcPts val="1200"/>
              </a:spcAft>
              <a:buFont typeface="Arial" panose="020B0604020202020204" pitchFamily="34" charset="0"/>
              <a:buChar char="​"/>
              <a:defRPr sz="800">
                <a:solidFill>
                  <a:schemeClr val="tx1"/>
                </a:solidFill>
                <a:latin typeface="+mn-lt"/>
              </a:defRPr>
            </a:lvl2pPr>
            <a:lvl3pPr marL="0" indent="0" algn="l">
              <a:lnSpc>
                <a:spcPct val="114000"/>
              </a:lnSpc>
              <a:spcAft>
                <a:spcPts val="1200"/>
              </a:spcAft>
              <a:buFont typeface="Arial" panose="020B0604020202020204" pitchFamily="34" charset="0"/>
              <a:buChar char="​"/>
              <a:defRPr sz="800">
                <a:solidFill>
                  <a:schemeClr val="tx1"/>
                </a:solidFill>
                <a:latin typeface="+mn-lt"/>
              </a:defRPr>
            </a:lvl3pPr>
            <a:lvl4pPr marL="0" indent="0" algn="l">
              <a:lnSpc>
                <a:spcPct val="114000"/>
              </a:lnSpc>
              <a:spcAft>
                <a:spcPts val="1200"/>
              </a:spcAft>
              <a:buFont typeface="Arial" panose="020B0604020202020204" pitchFamily="34" charset="0"/>
              <a:buChar char="​"/>
              <a:defRPr sz="800">
                <a:solidFill>
                  <a:schemeClr val="tx1"/>
                </a:solidFill>
                <a:latin typeface="+mn-lt"/>
              </a:defRPr>
            </a:lvl4pPr>
            <a:lvl5pPr marL="0" indent="0" algn="l">
              <a:lnSpc>
                <a:spcPct val="114000"/>
              </a:lnSpc>
              <a:spcAft>
                <a:spcPts val="1200"/>
              </a:spcAft>
              <a:buFont typeface="Arial" panose="020B0604020202020204" pitchFamily="34" charset="0"/>
              <a:buChar char="​"/>
              <a:defRPr sz="800">
                <a:solidFill>
                  <a:schemeClr val="tx1"/>
                </a:solidFill>
                <a:latin typeface="+mn-lt"/>
              </a:defRPr>
            </a:lvl5pPr>
            <a:lvl6pPr marL="0" indent="0" algn="l">
              <a:lnSpc>
                <a:spcPct val="114000"/>
              </a:lnSpc>
              <a:spcAft>
                <a:spcPts val="1200"/>
              </a:spcAft>
              <a:buFont typeface="Arial" panose="020B0604020202020204" pitchFamily="34" charset="0"/>
              <a:buChar char="​"/>
              <a:defRPr sz="800">
                <a:solidFill>
                  <a:schemeClr val="tx1"/>
                </a:solidFill>
                <a:latin typeface="+mn-lt"/>
              </a:defRPr>
            </a:lvl6pPr>
            <a:lvl7pPr marL="0" indent="0" algn="l">
              <a:lnSpc>
                <a:spcPct val="114000"/>
              </a:lnSpc>
              <a:spcAft>
                <a:spcPts val="1200"/>
              </a:spcAft>
              <a:buFont typeface="Arial" panose="020B0604020202020204" pitchFamily="34" charset="0"/>
              <a:buChar char="​"/>
              <a:defRPr sz="800">
                <a:solidFill>
                  <a:schemeClr val="tx1"/>
                </a:solidFill>
                <a:latin typeface="+mn-lt"/>
              </a:defRPr>
            </a:lvl7pPr>
            <a:lvl8pPr marL="0" indent="0" algn="l">
              <a:lnSpc>
                <a:spcPct val="114000"/>
              </a:lnSpc>
              <a:spcAft>
                <a:spcPts val="1200"/>
              </a:spcAft>
              <a:buFont typeface="Arial" panose="020B0604020202020204" pitchFamily="34" charset="0"/>
              <a:buChar char="​"/>
              <a:defRPr sz="800">
                <a:solidFill>
                  <a:schemeClr val="tx1"/>
                </a:solidFill>
                <a:latin typeface="+mn-lt"/>
              </a:defRPr>
            </a:lvl8pPr>
            <a:lvl9pPr marL="0" indent="0" algn="l">
              <a:lnSpc>
                <a:spcPct val="114000"/>
              </a:lnSpc>
              <a:spcAft>
                <a:spcPts val="1200"/>
              </a:spcAft>
              <a:buFont typeface="Arial" panose="020B0604020202020204" pitchFamily="34" charset="0"/>
              <a:buChar char="​"/>
              <a:defRPr sz="800">
                <a:solidFill>
                  <a:schemeClr val="tx1"/>
                </a:solidFill>
                <a:latin typeface="+mn-lt"/>
              </a:defRPr>
            </a:lvl9pPr>
          </a:lstStyle>
          <a:p>
            <a:r>
              <a:rPr lang="da-DK"/>
              <a:t>Klik for at tilføje note</a:t>
            </a:r>
          </a:p>
        </p:txBody>
      </p:sp>
      <p:sp>
        <p:nvSpPr>
          <p:cNvPr id="14" name="Content Placeholder 3">
            <a:extLst>
              <a:ext uri="{FF2B5EF4-FFF2-40B4-BE49-F238E27FC236}">
                <a16:creationId xmlns:a16="http://schemas.microsoft.com/office/drawing/2014/main" id="{11934446-C526-41E2-9E5E-67D3DF18D3CD}"/>
              </a:ext>
            </a:extLst>
          </p:cNvPr>
          <p:cNvSpPr>
            <a:spLocks noGrp="1"/>
          </p:cNvSpPr>
          <p:nvPr>
            <p:ph sz="half" idx="14" hasCustomPrompt="1"/>
          </p:nvPr>
        </p:nvSpPr>
        <p:spPr>
          <a:xfrm>
            <a:off x="5169600" y="3384000"/>
            <a:ext cx="2779200" cy="2570400"/>
          </a:xfrm>
        </p:spPr>
        <p:txBody>
          <a:bodyPr/>
          <a:lstStyle>
            <a:lvl1pPr>
              <a:defRPr/>
            </a:lvl1pPr>
          </a:lstStyle>
          <a:p>
            <a:pPr lvl="0"/>
            <a:r>
              <a:rPr lang="da-DK" noProof="0"/>
              <a:t>Klik for at tilføje tekst</a:t>
            </a:r>
            <a:endParaRPr lang="da-DK"/>
          </a:p>
        </p:txBody>
      </p:sp>
      <p:sp>
        <p:nvSpPr>
          <p:cNvPr id="15" name="Content Placeholder 3">
            <a:extLst>
              <a:ext uri="{FF2B5EF4-FFF2-40B4-BE49-F238E27FC236}">
                <a16:creationId xmlns:a16="http://schemas.microsoft.com/office/drawing/2014/main" id="{F02571EC-3D15-4EA9-BEF8-0291BDE431F0}"/>
              </a:ext>
            </a:extLst>
          </p:cNvPr>
          <p:cNvSpPr>
            <a:spLocks noGrp="1"/>
          </p:cNvSpPr>
          <p:nvPr>
            <p:ph sz="half" idx="15" hasCustomPrompt="1"/>
          </p:nvPr>
        </p:nvSpPr>
        <p:spPr>
          <a:xfrm>
            <a:off x="8874000" y="539750"/>
            <a:ext cx="2779200" cy="2570400"/>
          </a:xfrm>
        </p:spPr>
        <p:txBody>
          <a:bodyPr/>
          <a:lstStyle>
            <a:lvl1pPr>
              <a:defRPr/>
            </a:lvl1pPr>
          </a:lstStyle>
          <a:p>
            <a:pPr lvl="0"/>
            <a:r>
              <a:rPr lang="da-DK" noProof="0"/>
              <a:t>Klik for at tilføje tekst</a:t>
            </a:r>
            <a:endParaRPr lang="da-DK"/>
          </a:p>
        </p:txBody>
      </p:sp>
      <p:sp>
        <p:nvSpPr>
          <p:cNvPr id="16" name="Content Placeholder 3">
            <a:extLst>
              <a:ext uri="{FF2B5EF4-FFF2-40B4-BE49-F238E27FC236}">
                <a16:creationId xmlns:a16="http://schemas.microsoft.com/office/drawing/2014/main" id="{D3CA7748-AC14-4129-95E6-9E9BA4434B64}"/>
              </a:ext>
            </a:extLst>
          </p:cNvPr>
          <p:cNvSpPr>
            <a:spLocks noGrp="1"/>
          </p:cNvSpPr>
          <p:nvPr>
            <p:ph sz="half" idx="16" hasCustomPrompt="1"/>
          </p:nvPr>
        </p:nvSpPr>
        <p:spPr>
          <a:xfrm>
            <a:off x="8874000" y="3384000"/>
            <a:ext cx="2779200" cy="2570400"/>
          </a:xfrm>
        </p:spPr>
        <p:txBody>
          <a:bodyPr/>
          <a:lstStyle>
            <a:lvl1pPr>
              <a:defRPr/>
            </a:lvl1pPr>
          </a:lstStyle>
          <a:p>
            <a:pPr lvl="0"/>
            <a:r>
              <a:rPr lang="da-DK" noProof="0"/>
              <a:t>Klik for at tilføje tekst</a:t>
            </a:r>
            <a:endParaRPr lang="da-DK"/>
          </a:p>
        </p:txBody>
      </p:sp>
    </p:spTree>
    <p:extLst>
      <p:ext uri="{BB962C8B-B14F-4D97-AF65-F5344CB8AC3E}">
        <p14:creationId xmlns:p14="http://schemas.microsoft.com/office/powerpoint/2010/main" val="510706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TF">
    <p:spTree>
      <p:nvGrpSpPr>
        <p:cNvPr id="1" name=""/>
        <p:cNvGrpSpPr/>
        <p:nvPr/>
      </p:nvGrpSpPr>
      <p:grpSpPr>
        <a:xfrm>
          <a:off x="0" y="0"/>
          <a:ext cx="0" cy="0"/>
          <a:chOff x="0" y="0"/>
          <a:chExt cx="0" cy="0"/>
        </a:xfrm>
      </p:grpSpPr>
      <p:sp>
        <p:nvSpPr>
          <p:cNvPr id="7" name="Background"/>
          <p:cNvSpPr>
            <a:spLocks noGrp="1" noRot="1" noMove="1" noResize="1" noEditPoints="1" noAdjustHandles="1" noChangeArrowheads="1" noChangeShapeType="1"/>
          </p:cNvSpPr>
          <p:nvPr userDrawn="1"/>
        </p:nvSpPr>
        <p:spPr>
          <a:xfrm>
            <a:off x="0" y="0"/>
            <a:ext cx="12193200" cy="686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err="1"/>
          </a:p>
        </p:txBody>
      </p:sp>
      <p:pic>
        <p:nvPicPr>
          <p:cNvPr id="12" name="Grafik 11">
            <a:extLst>
              <a:ext uri="{FF2B5EF4-FFF2-40B4-BE49-F238E27FC236}">
                <a16:creationId xmlns:a16="http://schemas.microsoft.com/office/drawing/2014/main" id="{33035970-C404-4911-B34E-7179FA1C8F39}"/>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7842" y="547842"/>
            <a:ext cx="1282996" cy="1073051"/>
          </a:xfrm>
          <a:prstGeom prst="rect">
            <a:avLst/>
          </a:prstGeom>
        </p:spPr>
      </p:pic>
      <p:sp>
        <p:nvSpPr>
          <p:cNvPr id="8" name="Titel 7">
            <a:extLst>
              <a:ext uri="{FF2B5EF4-FFF2-40B4-BE49-F238E27FC236}">
                <a16:creationId xmlns:a16="http://schemas.microsoft.com/office/drawing/2014/main" id="{021E947F-3062-476F-BAF4-88900B397F31}"/>
              </a:ext>
            </a:extLst>
          </p:cNvPr>
          <p:cNvSpPr>
            <a:spLocks noGrp="1"/>
          </p:cNvSpPr>
          <p:nvPr>
            <p:ph type="title" hasCustomPrompt="1"/>
          </p:nvPr>
        </p:nvSpPr>
        <p:spPr>
          <a:xfrm>
            <a:off x="539750" y="1767600"/>
            <a:ext cx="8332788" cy="2850120"/>
          </a:xfrm>
        </p:spPr>
        <p:txBody>
          <a:bodyPr/>
          <a:lstStyle>
            <a:lvl1pPr>
              <a:defRPr sz="6000">
                <a:solidFill>
                  <a:schemeClr val="bg1"/>
                </a:solidFill>
              </a:defRPr>
            </a:lvl1pPr>
          </a:lstStyle>
          <a:p>
            <a:r>
              <a:rPr lang="da-DK"/>
              <a:t>Klik for at tilføje en titel</a:t>
            </a:r>
          </a:p>
        </p:txBody>
      </p:sp>
      <p:sp>
        <p:nvSpPr>
          <p:cNvPr id="3" name="Pladsholder til tekst 2">
            <a:extLst>
              <a:ext uri="{FF2B5EF4-FFF2-40B4-BE49-F238E27FC236}">
                <a16:creationId xmlns:a16="http://schemas.microsoft.com/office/drawing/2014/main" id="{09D58249-48FB-42DE-B6D5-EE829BF95548}"/>
              </a:ext>
            </a:extLst>
          </p:cNvPr>
          <p:cNvSpPr>
            <a:spLocks noGrp="1"/>
          </p:cNvSpPr>
          <p:nvPr>
            <p:ph type="body" sz="quarter" idx="13" hasCustomPrompt="1"/>
          </p:nvPr>
        </p:nvSpPr>
        <p:spPr>
          <a:xfrm>
            <a:off x="539750" y="5662800"/>
            <a:ext cx="8332788" cy="180000"/>
          </a:xfrm>
        </p:spPr>
        <p:txBody>
          <a:bodyPr/>
          <a:lstStyle>
            <a:lvl1pPr marL="0" indent="0">
              <a:lnSpc>
                <a:spcPct val="120000"/>
              </a:lnSpc>
              <a:spcAft>
                <a:spcPts val="600"/>
              </a:spcAft>
              <a:buNone/>
              <a:defRPr sz="1000">
                <a:solidFill>
                  <a:schemeClr val="bg1"/>
                </a:solidFill>
                <a:latin typeface="+mj-lt"/>
              </a:defRPr>
            </a:lvl1pPr>
            <a:lvl2pPr marL="270000" indent="0">
              <a:buNone/>
              <a:defRPr sz="1000">
                <a:solidFill>
                  <a:schemeClr val="bg1"/>
                </a:solidFill>
                <a:latin typeface="+mj-lt"/>
              </a:defRPr>
            </a:lvl2pPr>
            <a:lvl3pPr marL="540000" indent="0">
              <a:buNone/>
              <a:defRPr sz="1000">
                <a:solidFill>
                  <a:schemeClr val="bg1"/>
                </a:solidFill>
                <a:latin typeface="+mj-lt"/>
              </a:defRPr>
            </a:lvl3pPr>
            <a:lvl4pPr>
              <a:buNone/>
              <a:defRPr sz="1000">
                <a:solidFill>
                  <a:schemeClr val="bg1"/>
                </a:solidFill>
                <a:latin typeface="+mj-lt"/>
              </a:defRPr>
            </a:lvl4pPr>
            <a:lvl5pPr>
              <a:buNone/>
              <a:defRPr sz="1000">
                <a:solidFill>
                  <a:schemeClr val="bg1"/>
                </a:solidFill>
                <a:latin typeface="+mj-lt"/>
              </a:defRPr>
            </a:lvl5pPr>
          </a:lstStyle>
          <a:p>
            <a:pPr lvl="0"/>
            <a:r>
              <a:rPr lang="da-DK"/>
              <a:t>Klik for at tilføje navn</a:t>
            </a:r>
          </a:p>
        </p:txBody>
      </p:sp>
      <p:sp>
        <p:nvSpPr>
          <p:cNvPr id="13" name="Pladsholder til tekst 2">
            <a:extLst>
              <a:ext uri="{FF2B5EF4-FFF2-40B4-BE49-F238E27FC236}">
                <a16:creationId xmlns:a16="http://schemas.microsoft.com/office/drawing/2014/main" id="{4E6955F3-2DDC-45C2-8C74-B51A98159604}"/>
              </a:ext>
            </a:extLst>
          </p:cNvPr>
          <p:cNvSpPr>
            <a:spLocks noGrp="1"/>
          </p:cNvSpPr>
          <p:nvPr>
            <p:ph type="body" sz="quarter" idx="14" hasCustomPrompt="1"/>
          </p:nvPr>
        </p:nvSpPr>
        <p:spPr>
          <a:xfrm>
            <a:off x="539750" y="5868300"/>
            <a:ext cx="8332788" cy="180000"/>
          </a:xfrm>
        </p:spPr>
        <p:txBody>
          <a:bodyPr/>
          <a:lstStyle>
            <a:lvl1pPr marL="0" indent="0">
              <a:lnSpc>
                <a:spcPct val="120000"/>
              </a:lnSpc>
              <a:spcAft>
                <a:spcPts val="600"/>
              </a:spcAft>
              <a:buNone/>
              <a:defRPr sz="1000">
                <a:solidFill>
                  <a:schemeClr val="bg1"/>
                </a:solidFill>
                <a:latin typeface="+mj-lt"/>
              </a:defRPr>
            </a:lvl1pPr>
            <a:lvl2pPr marL="270000" indent="0">
              <a:buNone/>
              <a:defRPr sz="1000">
                <a:solidFill>
                  <a:schemeClr val="bg1"/>
                </a:solidFill>
                <a:latin typeface="+mj-lt"/>
              </a:defRPr>
            </a:lvl2pPr>
            <a:lvl3pPr marL="540000" indent="0">
              <a:buNone/>
              <a:defRPr sz="1000">
                <a:solidFill>
                  <a:schemeClr val="bg1"/>
                </a:solidFill>
                <a:latin typeface="+mj-lt"/>
              </a:defRPr>
            </a:lvl3pPr>
            <a:lvl4pPr>
              <a:buNone/>
              <a:defRPr sz="1000">
                <a:solidFill>
                  <a:schemeClr val="bg1"/>
                </a:solidFill>
                <a:latin typeface="+mj-lt"/>
              </a:defRPr>
            </a:lvl4pPr>
            <a:lvl5pPr>
              <a:buNone/>
              <a:defRPr sz="1000">
                <a:solidFill>
                  <a:schemeClr val="bg1"/>
                </a:solidFill>
                <a:latin typeface="+mj-lt"/>
              </a:defRPr>
            </a:lvl5pPr>
          </a:lstStyle>
          <a:p>
            <a:pPr lvl="0"/>
            <a:r>
              <a:rPr lang="da-DK"/>
              <a:t>Klik for at tilføje kilde</a:t>
            </a:r>
          </a:p>
        </p:txBody>
      </p:sp>
      <p:sp>
        <p:nvSpPr>
          <p:cNvPr id="9" name="Pladsholder til dato 8">
            <a:extLst>
              <a:ext uri="{FF2B5EF4-FFF2-40B4-BE49-F238E27FC236}">
                <a16:creationId xmlns:a16="http://schemas.microsoft.com/office/drawing/2014/main" id="{90333DE1-61F6-495E-9035-D03E852F650A}"/>
              </a:ext>
            </a:extLst>
          </p:cNvPr>
          <p:cNvSpPr>
            <a:spLocks noGrp="1"/>
          </p:cNvSpPr>
          <p:nvPr>
            <p:ph type="dt" sz="half" idx="10"/>
          </p:nvPr>
        </p:nvSpPr>
        <p:spPr/>
        <p:txBody>
          <a:bodyPr/>
          <a:lstStyle>
            <a:lvl1pPr>
              <a:defRPr>
                <a:solidFill>
                  <a:schemeClr val="bg1"/>
                </a:solidFill>
              </a:defRPr>
            </a:lvl1pPr>
          </a:lstStyle>
          <a:p>
            <a:fld id="{68934E7E-40D1-486E-B1C3-97992FF72EE9}" type="datetime2">
              <a:rPr lang="da-DK" smtClean="0"/>
              <a:t>18. september 2026</a:t>
            </a:fld>
            <a:endParaRPr lang="da-DK"/>
          </a:p>
        </p:txBody>
      </p:sp>
      <p:sp>
        <p:nvSpPr>
          <p:cNvPr id="10" name="Pladsholder til sidefod 9">
            <a:extLst>
              <a:ext uri="{FF2B5EF4-FFF2-40B4-BE49-F238E27FC236}">
                <a16:creationId xmlns:a16="http://schemas.microsoft.com/office/drawing/2014/main" id="{A99B5542-5697-4F96-A13F-6DA7C42246F8}"/>
              </a:ext>
            </a:extLst>
          </p:cNvPr>
          <p:cNvSpPr>
            <a:spLocks noGrp="1"/>
          </p:cNvSpPr>
          <p:nvPr>
            <p:ph type="ftr" sz="quarter" idx="11"/>
          </p:nvPr>
        </p:nvSpPr>
        <p:spPr/>
        <p:txBody>
          <a:bodyPr/>
          <a:lstStyle>
            <a:lvl1pPr>
              <a:defRPr>
                <a:solidFill>
                  <a:schemeClr val="bg1"/>
                </a:solidFill>
              </a:defRPr>
            </a:lvl1pPr>
          </a:lstStyle>
          <a:p>
            <a:endParaRPr lang="da-DK"/>
          </a:p>
        </p:txBody>
      </p:sp>
      <p:sp>
        <p:nvSpPr>
          <p:cNvPr id="11" name="Pladsholder til slidenummer 10">
            <a:extLst>
              <a:ext uri="{FF2B5EF4-FFF2-40B4-BE49-F238E27FC236}">
                <a16:creationId xmlns:a16="http://schemas.microsoft.com/office/drawing/2014/main" id="{B6077D36-4ED4-4740-8D0E-060BA7AC3454}"/>
              </a:ext>
            </a:extLst>
          </p:cNvPr>
          <p:cNvSpPr>
            <a:spLocks noGrp="1"/>
          </p:cNvSpPr>
          <p:nvPr>
            <p:ph type="sldNum" sz="quarter" idx="12"/>
          </p:nvPr>
        </p:nvSpPr>
        <p:spPr/>
        <p:txBody>
          <a:bodyPr/>
          <a:lstStyle>
            <a:lvl1pPr>
              <a:defRPr>
                <a:solidFill>
                  <a:schemeClr val="bg1"/>
                </a:solidFill>
              </a:defRPr>
            </a:lvl1pPr>
          </a:lstStyle>
          <a:p>
            <a:fld id="{24C8C45C-947F-4981-8B3F-4F32E973C901}" type="slidenum">
              <a:rPr lang="da-DK" smtClean="0"/>
              <a:pPr/>
              <a:t>‹nr.›</a:t>
            </a:fld>
            <a:endParaRPr lang="da-DK"/>
          </a:p>
        </p:txBody>
      </p:sp>
    </p:spTree>
    <p:extLst>
      <p:ext uri="{BB962C8B-B14F-4D97-AF65-F5344CB8AC3E}">
        <p14:creationId xmlns:p14="http://schemas.microsoft.com/office/powerpoint/2010/main" val="4189483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Kun titel TF">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a-DK"/>
              <a:t>Klik for at tilføje titel</a:t>
            </a:r>
          </a:p>
        </p:txBody>
      </p:sp>
      <p:sp>
        <p:nvSpPr>
          <p:cNvPr id="6" name="Pladsholder til dato 5">
            <a:extLst>
              <a:ext uri="{FF2B5EF4-FFF2-40B4-BE49-F238E27FC236}">
                <a16:creationId xmlns:a16="http://schemas.microsoft.com/office/drawing/2014/main" id="{B6A1D588-7CA1-4EE0-BE30-7A023BC3D13C}"/>
              </a:ext>
            </a:extLst>
          </p:cNvPr>
          <p:cNvSpPr>
            <a:spLocks noGrp="1"/>
          </p:cNvSpPr>
          <p:nvPr>
            <p:ph type="dt" sz="half" idx="10"/>
          </p:nvPr>
        </p:nvSpPr>
        <p:spPr/>
        <p:txBody>
          <a:bodyPr/>
          <a:lstStyle/>
          <a:p>
            <a:fld id="{EABBE35B-389B-4CAB-8DB4-4FF199D812D3}" type="datetime2">
              <a:rPr lang="da-DK" smtClean="0"/>
              <a:t>18. september 2026</a:t>
            </a:fld>
            <a:endParaRPr lang="da-DK"/>
          </a:p>
        </p:txBody>
      </p:sp>
      <p:sp>
        <p:nvSpPr>
          <p:cNvPr id="7" name="Pladsholder til sidefod 6">
            <a:extLst>
              <a:ext uri="{FF2B5EF4-FFF2-40B4-BE49-F238E27FC236}">
                <a16:creationId xmlns:a16="http://schemas.microsoft.com/office/drawing/2014/main" id="{ED91CD3A-8DE6-45C3-8FEA-3BD90FA6E341}"/>
              </a:ext>
            </a:extLst>
          </p:cNvPr>
          <p:cNvSpPr>
            <a:spLocks noGrp="1"/>
          </p:cNvSpPr>
          <p:nvPr>
            <p:ph type="ftr" sz="quarter" idx="11"/>
          </p:nvPr>
        </p:nvSpPr>
        <p:spPr/>
        <p:txBody>
          <a:bodyPr/>
          <a:lstStyle/>
          <a:p>
            <a:endParaRPr lang="da-DK"/>
          </a:p>
        </p:txBody>
      </p:sp>
      <p:sp>
        <p:nvSpPr>
          <p:cNvPr id="8" name="Pladsholder til slidenummer 7">
            <a:extLst>
              <a:ext uri="{FF2B5EF4-FFF2-40B4-BE49-F238E27FC236}">
                <a16:creationId xmlns:a16="http://schemas.microsoft.com/office/drawing/2014/main" id="{B8EA7980-2BF8-414C-A6DB-F1C41BE099E3}"/>
              </a:ext>
            </a:extLst>
          </p:cNvPr>
          <p:cNvSpPr>
            <a:spLocks noGrp="1"/>
          </p:cNvSpPr>
          <p:nvPr>
            <p:ph type="sldNum" sz="quarter" idx="12"/>
          </p:nvPr>
        </p:nvSpPr>
        <p:spPr/>
        <p:txBody>
          <a:bodyPr/>
          <a:lstStyle/>
          <a:p>
            <a:fld id="{24C8C45C-947F-4981-8B3F-4F32E973C901}" type="slidenum">
              <a:rPr lang="da-DK" smtClean="0"/>
              <a:pPr/>
              <a:t>‹nr.›</a:t>
            </a:fld>
            <a:endParaRPr lang="da-DK"/>
          </a:p>
        </p:txBody>
      </p:sp>
    </p:spTree>
    <p:extLst>
      <p:ext uri="{BB962C8B-B14F-4D97-AF65-F5344CB8AC3E}">
        <p14:creationId xmlns:p14="http://schemas.microsoft.com/office/powerpoint/2010/main" val="1085328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 TF">
    <p:spTree>
      <p:nvGrpSpPr>
        <p:cNvPr id="1" name=""/>
        <p:cNvGrpSpPr/>
        <p:nvPr/>
      </p:nvGrpSpPr>
      <p:grpSpPr>
        <a:xfrm>
          <a:off x="0" y="0"/>
          <a:ext cx="0" cy="0"/>
          <a:chOff x="0" y="0"/>
          <a:chExt cx="0" cy="0"/>
        </a:xfrm>
      </p:grpSpPr>
      <p:sp>
        <p:nvSpPr>
          <p:cNvPr id="5" name="Pladsholder til dato 4">
            <a:extLst>
              <a:ext uri="{FF2B5EF4-FFF2-40B4-BE49-F238E27FC236}">
                <a16:creationId xmlns:a16="http://schemas.microsoft.com/office/drawing/2014/main" id="{FDE2ED51-90E7-464F-82A0-96D9FBF15EEE}"/>
              </a:ext>
            </a:extLst>
          </p:cNvPr>
          <p:cNvSpPr>
            <a:spLocks noGrp="1"/>
          </p:cNvSpPr>
          <p:nvPr>
            <p:ph type="dt" sz="half" idx="10"/>
          </p:nvPr>
        </p:nvSpPr>
        <p:spPr/>
        <p:txBody>
          <a:bodyPr/>
          <a:lstStyle/>
          <a:p>
            <a:fld id="{2B95D376-3EF4-4208-8A70-E852CD6C6D06}" type="datetime2">
              <a:rPr lang="da-DK" smtClean="0"/>
              <a:t>18. september 2026</a:t>
            </a:fld>
            <a:endParaRPr lang="da-DK"/>
          </a:p>
        </p:txBody>
      </p:sp>
      <p:sp>
        <p:nvSpPr>
          <p:cNvPr id="6" name="Pladsholder til sidefod 5">
            <a:extLst>
              <a:ext uri="{FF2B5EF4-FFF2-40B4-BE49-F238E27FC236}">
                <a16:creationId xmlns:a16="http://schemas.microsoft.com/office/drawing/2014/main" id="{D535E80C-4229-495B-8B41-3888E392B20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38BA6E1-1743-480C-AF19-79D0BDDE40EA}"/>
              </a:ext>
            </a:extLst>
          </p:cNvPr>
          <p:cNvSpPr>
            <a:spLocks noGrp="1"/>
          </p:cNvSpPr>
          <p:nvPr>
            <p:ph type="sldNum" sz="quarter" idx="12"/>
          </p:nvPr>
        </p:nvSpPr>
        <p:spPr/>
        <p:txBody>
          <a:bodyPr/>
          <a:lstStyle/>
          <a:p>
            <a:fld id="{24C8C45C-947F-4981-8B3F-4F32E973C901}" type="slidenum">
              <a:rPr lang="da-DK" smtClean="0"/>
              <a:pPr/>
              <a:t>‹nr.›</a:t>
            </a:fld>
            <a:endParaRPr lang="da-DK"/>
          </a:p>
        </p:txBody>
      </p:sp>
    </p:spTree>
    <p:extLst>
      <p:ext uri="{BB962C8B-B14F-4D97-AF65-F5344CB8AC3E}">
        <p14:creationId xmlns:p14="http://schemas.microsoft.com/office/powerpoint/2010/main" val="2352437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ugerguide  ">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3040192-6D4D-9D93-279F-A544C8E89927}"/>
              </a:ext>
            </a:extLst>
          </p:cNvPr>
          <p:cNvPicPr>
            <a:picLocks noChangeAspect="1"/>
          </p:cNvPicPr>
          <p:nvPr userDrawn="1"/>
        </p:nvPicPr>
        <p:blipFill>
          <a:blip r:embed="rId2"/>
          <a:stretch>
            <a:fillRect/>
          </a:stretch>
        </p:blipFill>
        <p:spPr>
          <a:xfrm>
            <a:off x="7943611" y="3703323"/>
            <a:ext cx="1256400" cy="2468561"/>
          </a:xfrm>
          <a:prstGeom prst="rect">
            <a:avLst/>
          </a:prstGeom>
        </p:spPr>
      </p:pic>
      <p:sp>
        <p:nvSpPr>
          <p:cNvPr id="9" name="Fast overskrift"/>
          <p:cNvSpPr txBox="1"/>
          <p:nvPr userDrawn="1"/>
        </p:nvSpPr>
        <p:spPr>
          <a:xfrm>
            <a:off x="539752" y="448713"/>
            <a:ext cx="11109321" cy="650171"/>
          </a:xfrm>
          <a:prstGeom prst="rect">
            <a:avLst/>
          </a:prstGeom>
          <a:noFill/>
        </p:spPr>
        <p:txBody>
          <a:bodyPr wrap="square" lIns="0" tIns="0" rIns="0" bIns="0" rtlCol="0" anchor="t" anchorCtr="0">
            <a:noAutofit/>
          </a:bodyPr>
          <a:lstStyle/>
          <a:p>
            <a:r>
              <a:rPr lang="da-DK" sz="3200" b="0" noProof="1">
                <a:solidFill>
                  <a:schemeClr val="tx1"/>
                </a:solidFill>
                <a:latin typeface="Arial" panose="020B0604020202020204" pitchFamily="34" charset="0"/>
                <a:cs typeface="Arial" panose="020B0604020202020204" pitchFamily="34" charset="0"/>
              </a:rPr>
              <a:t>TIPS &amp; TRICKS - DIN BRUGERGUIDE</a:t>
            </a:r>
          </a:p>
        </p:txBody>
      </p:sp>
      <p:sp>
        <p:nvSpPr>
          <p:cNvPr id="29" name="Text Box 2"/>
          <p:cNvSpPr txBox="1">
            <a:spLocks noChangeArrowheads="1"/>
          </p:cNvSpPr>
          <p:nvPr userDrawn="1"/>
        </p:nvSpPr>
        <p:spPr bwMode="auto">
          <a:xfrm>
            <a:off x="539751" y="1226562"/>
            <a:ext cx="2778123" cy="484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a:solidFill>
                  <a:schemeClr val="accent1"/>
                </a:solidFill>
                <a:latin typeface="Arial" panose="020B0604020202020204" pitchFamily="34" charset="0"/>
                <a:cs typeface="Arial" panose="020B0604020202020204" pitchFamily="34" charset="0"/>
              </a:rPr>
              <a:t>TYPOGRAFIER</a:t>
            </a:r>
            <a:endParaRPr lang="da-DK" altLang="da-DK" sz="1600" b="0" noProof="1">
              <a:solidFill>
                <a:schemeClr val="accent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Brug</a:t>
            </a:r>
            <a:r>
              <a:rPr lang="da-DK" altLang="da-DK" sz="900" b="1" noProof="1">
                <a:solidFill>
                  <a:schemeClr val="tx1"/>
                </a:solidFill>
                <a:latin typeface="Arial" panose="020B0604020202020204" pitchFamily="34" charset="0"/>
                <a:cs typeface="Arial" panose="020B0604020202020204" pitchFamily="34" charset="0"/>
              </a:rPr>
              <a:t> TAB </a:t>
            </a:r>
            <a:r>
              <a:rPr lang="da-DK" altLang="da-DK" sz="900" b="0" noProof="1">
                <a:solidFill>
                  <a:schemeClr val="tx1"/>
                </a:solidFill>
                <a:latin typeface="Arial" panose="020B0604020202020204" pitchFamily="34" charset="0"/>
                <a:cs typeface="Arial" panose="020B0604020202020204" pitchFamily="34" charset="0"/>
              </a:rPr>
              <a:t>for at gå frem i tekst-niveauer. Klik </a:t>
            </a:r>
            <a:r>
              <a:rPr lang="da-DK" altLang="da-DK" sz="900" b="1" noProof="1">
                <a:solidFill>
                  <a:schemeClr val="tx1"/>
                </a:solidFill>
                <a:latin typeface="Arial" panose="020B0604020202020204" pitchFamily="34" charset="0"/>
                <a:cs typeface="Arial" panose="020B0604020202020204" pitchFamily="34" charset="0"/>
              </a:rPr>
              <a:t>ENTER</a:t>
            </a:r>
            <a:r>
              <a:rPr lang="da-DK" altLang="da-DK" sz="900" b="0" noProof="1">
                <a:solidFill>
                  <a:schemeClr val="tx1"/>
                </a:solidFill>
                <a:latin typeface="Arial" panose="020B0604020202020204" pitchFamily="34" charset="0"/>
                <a:cs typeface="Arial" panose="020B0604020202020204" pitchFamily="34" charset="0"/>
              </a:rPr>
              <a:t>, derefter </a:t>
            </a:r>
            <a:r>
              <a:rPr lang="da-DK" altLang="da-DK" sz="900" b="1" noProof="1">
                <a:solidFill>
                  <a:schemeClr val="tx1"/>
                </a:solidFill>
                <a:latin typeface="Arial" panose="020B0604020202020204" pitchFamily="34" charset="0"/>
                <a:cs typeface="Arial" panose="020B0604020202020204" pitchFamily="34" charset="0"/>
              </a:rPr>
              <a:t>TAB</a:t>
            </a:r>
            <a:r>
              <a:rPr lang="da-DK" altLang="da-DK" sz="900" b="0" noProof="1">
                <a:solidFill>
                  <a:schemeClr val="tx1"/>
                </a:solidFill>
                <a:latin typeface="Arial" panose="020B0604020202020204" pitchFamily="34" charset="0"/>
                <a:cs typeface="Arial" panose="020B0604020202020204" pitchFamily="34" charset="0"/>
              </a:rPr>
              <a:t> for at skifte fra et niveau til det næste</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For at gå tilbage i tekst-niveauer, brug </a:t>
            </a:r>
            <a:r>
              <a:rPr lang="da-DK" altLang="da-DK" sz="900" b="1" noProof="1">
                <a:solidFill>
                  <a:schemeClr val="tx1"/>
                </a:solidFill>
                <a:latin typeface="Arial" panose="020B0604020202020204" pitchFamily="34" charset="0"/>
                <a:cs typeface="Arial" panose="020B0604020202020204" pitchFamily="34" charset="0"/>
              </a:rPr>
              <a:t>SHIFT+TAB</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Alternativt kan </a:t>
            </a:r>
            <a:r>
              <a:rPr lang="da-DK" altLang="da-DK" sz="900" b="1" noProof="1">
                <a:solidFill>
                  <a:schemeClr val="tx1"/>
                </a:solidFill>
                <a:latin typeface="Arial" panose="020B0604020202020204" pitchFamily="34" charset="0"/>
                <a:cs typeface="Arial" panose="020B0604020202020204" pitchFamily="34" charset="0"/>
              </a:rPr>
              <a:t>Forøg</a:t>
            </a:r>
            <a:r>
              <a:rPr lang="da-DK" altLang="da-DK" sz="900" b="0" noProof="1">
                <a:solidFill>
                  <a:schemeClr val="tx1"/>
                </a:solidFill>
                <a:latin typeface="Arial" panose="020B0604020202020204" pitchFamily="34" charset="0"/>
                <a:cs typeface="Arial" panose="020B0604020202020204" pitchFamily="34" charset="0"/>
              </a:rPr>
              <a:t> og </a:t>
            </a:r>
            <a:r>
              <a:rPr lang="da-DK" altLang="da-DK" sz="900" b="1" noProof="1">
                <a:solidFill>
                  <a:schemeClr val="tx1"/>
                </a:solidFill>
                <a:latin typeface="Arial" panose="020B0604020202020204" pitchFamily="34" charset="0"/>
                <a:cs typeface="Arial" panose="020B0604020202020204" pitchFamily="34" charset="0"/>
              </a:rPr>
              <a:t>Formindsk</a:t>
            </a:r>
            <a:r>
              <a:rPr lang="da-DK" altLang="da-DK" sz="900" b="0" noProof="1">
                <a:solidFill>
                  <a:schemeClr val="tx1"/>
                </a:solidFill>
                <a:latin typeface="Arial" panose="020B0604020202020204" pitchFamily="34" charset="0"/>
                <a:cs typeface="Arial" panose="020B0604020202020204" pitchFamily="34" charset="0"/>
              </a:rPr>
              <a:t> listeniveau bruges</a:t>
            </a:r>
            <a:br>
              <a:rPr lang="da-DK" altLang="da-DK" sz="900" b="0" noProof="1">
                <a:solidFill>
                  <a:schemeClr val="tx1"/>
                </a:solidFill>
                <a:latin typeface="Arial" panose="020B0604020202020204" pitchFamily="34" charset="0"/>
                <a:cs typeface="Arial" panose="020B0604020202020204" pitchFamily="34" charset="0"/>
              </a:rPr>
            </a:b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sz="900" b="1" noProof="1">
                <a:latin typeface="Arial" panose="020B0604020202020204" pitchFamily="34" charset="0"/>
                <a:cs typeface="Arial" panose="020B0604020202020204" pitchFamily="34" charset="0"/>
              </a:rPr>
              <a:t>TIP: Brug</a:t>
            </a:r>
            <a:r>
              <a:rPr lang="da-DK" sz="900" b="1" baseline="0" noProof="1">
                <a:latin typeface="Arial" panose="020B0604020202020204" pitchFamily="34" charset="0"/>
                <a:cs typeface="Arial" panose="020B0604020202020204" pitchFamily="34" charset="0"/>
              </a:rPr>
              <a:t> bullet knappen</a:t>
            </a:r>
            <a:endParaRPr lang="da-DK" sz="900" b="1" noProof="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Arial" panose="020B0604020202020204" pitchFamily="34" charset="0"/>
                <a:cs typeface="Arial" panose="020B0604020202020204" pitchFamily="34" charset="0"/>
              </a:rPr>
              <a:t>Fjern bullet for almindelig tekst. Klik på bullet knappen for at sætte korrekt bullet igen</a:t>
            </a:r>
          </a:p>
          <a:p>
            <a:pPr marL="0" marR="0" lvl="0" indent="0" algn="l" defTabSz="914400" rtl="0" eaLnBrk="1" fontAlgn="auto" latinLnBrk="0" hangingPunct="1">
              <a:lnSpc>
                <a:spcPct val="100000"/>
              </a:lnSpc>
              <a:spcBef>
                <a:spcPts val="0"/>
              </a:spcBef>
              <a:spcAft>
                <a:spcPts val="600"/>
              </a:spcAft>
              <a:buClrTx/>
              <a:buSzTx/>
              <a:buFontTx/>
              <a:buNone/>
              <a:tabLst/>
              <a:defRPr/>
            </a:pPr>
            <a:br>
              <a:rPr lang="da-DK" altLang="da-DK" sz="1600" b="1" noProof="1">
                <a:solidFill>
                  <a:schemeClr val="tx1"/>
                </a:solidFill>
                <a:latin typeface="Arial" panose="020B0604020202020204" pitchFamily="34" charset="0"/>
                <a:cs typeface="Arial" panose="020B0604020202020204" pitchFamily="34" charset="0"/>
              </a:rPr>
            </a:br>
            <a:r>
              <a:rPr lang="da-DK" sz="1600">
                <a:solidFill>
                  <a:schemeClr val="accent1"/>
                </a:solidFill>
                <a:latin typeface="Arial" panose="020B0604020202020204" pitchFamily="34" charset="0"/>
                <a:cs typeface="Arial" panose="020B0604020202020204" pitchFamily="34" charset="0"/>
              </a:rPr>
              <a:t>SLIDES &amp; LAYOUTS</a:t>
            </a:r>
            <a:br>
              <a:rPr lang="da-DK" altLang="da-DK" sz="1600" b="1" noProof="1">
                <a:solidFill>
                  <a:schemeClr val="tx1"/>
                </a:solidFill>
                <a:latin typeface="Arial" panose="020B0604020202020204" pitchFamily="34" charset="0"/>
                <a:cs typeface="Arial" panose="020B0604020202020204" pitchFamily="34" charset="0"/>
              </a:rPr>
            </a:br>
            <a:br>
              <a:rPr lang="da-DK" altLang="da-DK" sz="900" b="1"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Klik på menupunktet </a:t>
            </a:r>
            <a:r>
              <a:rPr lang="da-DK" altLang="da-DK" sz="900" b="1" noProof="1">
                <a:solidFill>
                  <a:schemeClr val="tx1"/>
                </a:solidFill>
                <a:latin typeface="Arial" panose="020B0604020202020204" pitchFamily="34" charset="0"/>
                <a:cs typeface="Arial" panose="020B0604020202020204" pitchFamily="34" charset="0"/>
              </a:rPr>
              <a:t>Nyt Slide </a:t>
            </a:r>
            <a:r>
              <a:rPr lang="da-DK" altLang="da-DK" sz="900" b="0" noProof="1">
                <a:solidFill>
                  <a:schemeClr val="tx1"/>
                </a:solidFill>
                <a:latin typeface="Arial" panose="020B0604020202020204" pitchFamily="34" charset="0"/>
                <a:cs typeface="Arial" panose="020B0604020202020204" pitchFamily="34" charset="0"/>
              </a:rPr>
              <a:t>i </a:t>
            </a:r>
            <a:r>
              <a:rPr lang="da-DK" altLang="da-DK" sz="900" b="1" noProof="1">
                <a:solidFill>
                  <a:schemeClr val="tx1"/>
                </a:solidFill>
                <a:latin typeface="Arial" panose="020B0604020202020204" pitchFamily="34" charset="0"/>
                <a:cs typeface="Arial" panose="020B0604020202020204" pitchFamily="34" charset="0"/>
              </a:rPr>
              <a:t>Hjem</a:t>
            </a:r>
            <a:r>
              <a:rPr lang="da-DK" altLang="da-DK" sz="900" b="0" noProof="1">
                <a:solidFill>
                  <a:schemeClr val="tx1"/>
                </a:solidFill>
                <a:latin typeface="Arial" panose="020B0604020202020204" pitchFamily="34" charset="0"/>
                <a:cs typeface="Arial" panose="020B0604020202020204" pitchFamily="34" charset="0"/>
              </a:rPr>
              <a:t> fanen for at indsætte nyt slide</a:t>
            </a:r>
            <a:br>
              <a:rPr lang="da-DK" altLang="da-DK" sz="900" b="0" noProof="1">
                <a:solidFill>
                  <a:schemeClr val="tx1"/>
                </a:solidFill>
                <a:latin typeface="Arial" panose="020B0604020202020204" pitchFamily="34" charset="0"/>
                <a:cs typeface="Arial" panose="020B0604020202020204" pitchFamily="34" charset="0"/>
              </a:rPr>
            </a:br>
            <a:br>
              <a:rPr lang="da-DK" altLang="da-DK" sz="900" b="0" noProof="1">
                <a:solidFill>
                  <a:schemeClr val="tx1"/>
                </a:solidFill>
                <a:latin typeface="Arial" panose="020B0604020202020204" pitchFamily="34" charset="0"/>
                <a:cs typeface="Arial" panose="020B0604020202020204" pitchFamily="34" charset="0"/>
              </a:rPr>
            </a:br>
            <a:r>
              <a:rPr lang="da-DK" altLang="da-DK" sz="900" b="1" noProof="1">
                <a:solidFill>
                  <a:schemeClr val="tx1"/>
                </a:solidFill>
                <a:latin typeface="Arial" panose="020B0604020202020204" pitchFamily="34" charset="0"/>
                <a:cs typeface="Arial" panose="020B0604020202020204" pitchFamily="34" charset="0"/>
              </a:rPr>
              <a:t>Ændre layout</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Klik på pilen</a:t>
            </a:r>
            <a:r>
              <a:rPr lang="da-DK" altLang="da-DK" sz="900" b="0" baseline="0" noProof="1">
                <a:solidFill>
                  <a:schemeClr val="tx1"/>
                </a:solidFill>
                <a:latin typeface="Arial" panose="020B0604020202020204" pitchFamily="34" charset="0"/>
                <a:cs typeface="Arial" panose="020B0604020202020204" pitchFamily="34" charset="0"/>
              </a:rPr>
              <a:t> ved siden af </a:t>
            </a:r>
            <a:r>
              <a:rPr lang="da-DK" altLang="da-DK" sz="900" b="1" baseline="0" noProof="1">
                <a:solidFill>
                  <a:schemeClr val="tx1"/>
                </a:solidFill>
                <a:latin typeface="Arial" panose="020B0604020202020204" pitchFamily="34" charset="0"/>
                <a:cs typeface="Arial" panose="020B0604020202020204" pitchFamily="34" charset="0"/>
              </a:rPr>
              <a:t>Layout</a:t>
            </a:r>
            <a:r>
              <a:rPr lang="da-DK" altLang="da-DK" sz="900" b="0" baseline="0" noProof="1">
                <a:solidFill>
                  <a:schemeClr val="tx1"/>
                </a:solidFill>
                <a:latin typeface="Arial" panose="020B0604020202020204" pitchFamily="34" charset="0"/>
                <a:cs typeface="Arial" panose="020B0604020202020204" pitchFamily="34" charset="0"/>
              </a:rPr>
              <a:t> </a:t>
            </a:r>
            <a:br>
              <a:rPr lang="da-DK" altLang="da-DK" sz="900" b="0" baseline="0" noProof="1">
                <a:solidFill>
                  <a:schemeClr val="tx1"/>
                </a:solidFill>
                <a:latin typeface="Arial" panose="020B0604020202020204" pitchFamily="34" charset="0"/>
                <a:cs typeface="Arial" panose="020B0604020202020204" pitchFamily="34" charset="0"/>
              </a:rPr>
            </a:br>
            <a:r>
              <a:rPr lang="da-DK" altLang="da-DK" sz="900" b="0" baseline="0" noProof="1">
                <a:solidFill>
                  <a:schemeClr val="tx1"/>
                </a:solidFill>
                <a:latin typeface="Arial" panose="020B0604020202020204" pitchFamily="34" charset="0"/>
                <a:cs typeface="Arial" panose="020B0604020202020204" pitchFamily="34" charset="0"/>
              </a:rPr>
              <a:t>for at få vist en dropdown menu af </a:t>
            </a:r>
            <a:br>
              <a:rPr lang="da-DK" altLang="da-DK" sz="900" b="0" baseline="0" noProof="1">
                <a:solidFill>
                  <a:schemeClr val="tx1"/>
                </a:solidFill>
                <a:latin typeface="Arial" panose="020B0604020202020204" pitchFamily="34" charset="0"/>
                <a:cs typeface="Arial" panose="020B0604020202020204" pitchFamily="34" charset="0"/>
              </a:rPr>
            </a:br>
            <a:r>
              <a:rPr lang="da-DK" altLang="da-DK" sz="900" b="0" baseline="0" noProof="1">
                <a:solidFill>
                  <a:schemeClr val="tx1"/>
                </a:solidFill>
                <a:latin typeface="Arial" panose="020B0604020202020204" pitchFamily="34" charset="0"/>
                <a:cs typeface="Arial" panose="020B0604020202020204" pitchFamily="34" charset="0"/>
              </a:rPr>
              <a:t>mulige slides layout</a:t>
            </a:r>
          </a:p>
          <a:p>
            <a:pPr fontAlgn="auto">
              <a:spcBef>
                <a:spcPts val="1200"/>
              </a:spcBef>
              <a:spcAft>
                <a:spcPts val="600"/>
              </a:spcAft>
              <a:buFont typeface="+mj-lt"/>
              <a:buNone/>
              <a:defRPr/>
            </a:pPr>
            <a:r>
              <a:rPr lang="da-DK" sz="900" b="1" noProof="1">
                <a:solidFill>
                  <a:schemeClr val="tx1"/>
                </a:solidFill>
                <a:latin typeface="Arial" panose="020B0604020202020204" pitchFamily="34" charset="0"/>
                <a:cs typeface="Arial" panose="020B0604020202020204" pitchFamily="34"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0" noProof="1">
                <a:solidFill>
                  <a:schemeClr val="tx1"/>
                </a:solidFill>
                <a:latin typeface="Arial" panose="020B0604020202020204" pitchFamily="34" charset="0"/>
                <a:cs typeface="Arial" panose="020B0604020202020204" pitchFamily="34" charset="0"/>
              </a:rPr>
              <a:t>Vælg </a:t>
            </a:r>
            <a:r>
              <a:rPr lang="da-DK" altLang="da-DK" sz="900" b="1" noProof="1">
                <a:solidFill>
                  <a:schemeClr val="tx1"/>
                </a:solidFill>
                <a:latin typeface="Arial" panose="020B0604020202020204" pitchFamily="34" charset="0"/>
                <a:cs typeface="Arial" panose="020B0604020202020204" pitchFamily="34" charset="0"/>
              </a:rPr>
              <a:t>Nulstil</a:t>
            </a:r>
            <a:r>
              <a:rPr lang="da-DK" altLang="da-DK" sz="900" b="0" noProof="1">
                <a:solidFill>
                  <a:schemeClr val="tx1"/>
                </a:solidFill>
                <a:latin typeface="Arial" panose="020B0604020202020204" pitchFamily="34" charset="0"/>
                <a:cs typeface="Arial" panose="020B0604020202020204" pitchFamily="34" charset="0"/>
              </a:rPr>
              <a:t> for at nulstille placering, størrelse og formatering af pladsholdere til layoutets oprindelige design i </a:t>
            </a:r>
            <a:r>
              <a:rPr lang="da-DK" altLang="da-DK" sz="900" b="1" noProof="1">
                <a:solidFill>
                  <a:schemeClr val="tx1"/>
                </a:solidFill>
                <a:latin typeface="Arial" panose="020B0604020202020204" pitchFamily="34" charset="0"/>
                <a:cs typeface="Arial" panose="020B0604020202020204" pitchFamily="34" charset="0"/>
              </a:rPr>
              <a:t>Hjem</a:t>
            </a:r>
            <a:r>
              <a:rPr lang="da-DK" altLang="da-DK" sz="900" b="0" noProof="1">
                <a:solidFill>
                  <a:schemeClr val="tx1"/>
                </a:solidFill>
                <a:latin typeface="Arial" panose="020B0604020202020204" pitchFamily="34" charset="0"/>
                <a:cs typeface="Arial" panose="020B0604020202020204" pitchFamily="34" charset="0"/>
              </a:rPr>
              <a:t> fanen</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p:txBody>
      </p:sp>
      <p:sp>
        <p:nvSpPr>
          <p:cNvPr id="21" name="Text Box 3"/>
          <p:cNvSpPr txBox="1">
            <a:spLocks noChangeArrowheads="1"/>
          </p:cNvSpPr>
          <p:nvPr userDrawn="1"/>
        </p:nvSpPr>
        <p:spPr bwMode="auto">
          <a:xfrm>
            <a:off x="4243388" y="1226562"/>
            <a:ext cx="2830206"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a:solidFill>
                  <a:schemeClr val="accent1"/>
                </a:solidFill>
                <a:latin typeface="Arial" panose="020B0604020202020204" pitchFamily="34" charset="0"/>
                <a:cs typeface="Arial" panose="020B0604020202020204" pitchFamily="34" charset="0"/>
              </a:rPr>
              <a:t>BILLEDER</a:t>
            </a:r>
            <a:endParaRPr lang="da-DK" sz="1600" b="1" noProof="1">
              <a:solidFill>
                <a:schemeClr val="accent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På slides med billedpladsholder, klik på ikonet og vælg </a:t>
            </a:r>
            <a:r>
              <a:rPr lang="da-DK" altLang="da-DK" sz="900" b="1" noProof="1">
                <a:solidFill>
                  <a:schemeClr val="tx1"/>
                </a:solidFill>
                <a:latin typeface="Arial" panose="020B0604020202020204" pitchFamily="34" charset="0"/>
                <a:cs typeface="Arial" panose="020B0604020202020204" pitchFamily="34" charset="0"/>
              </a:rPr>
              <a:t>Indsæt</a:t>
            </a:r>
          </a:p>
          <a:p>
            <a:pPr eaLnBrk="1" hangingPunct="1">
              <a:spcBef>
                <a:spcPts val="1200"/>
              </a:spcBef>
              <a:spcAft>
                <a:spcPts val="600"/>
              </a:spcAft>
              <a:defRPr/>
            </a:pPr>
            <a:r>
              <a:rPr lang="da-DK" sz="900" b="1" noProof="1">
                <a:solidFill>
                  <a:schemeClr val="tx1"/>
                </a:solidFill>
                <a:latin typeface="Arial" panose="020B0604020202020204" pitchFamily="34" charset="0"/>
                <a:cs typeface="Arial" panose="020B0604020202020204" pitchFamily="34" charset="0"/>
              </a:rPr>
              <a:t>Beskær billede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Klik </a:t>
            </a:r>
            <a:r>
              <a:rPr lang="da-DK" altLang="da-DK" sz="900" b="1" noProof="1">
                <a:solidFill>
                  <a:schemeClr val="tx1"/>
                </a:solidFill>
                <a:latin typeface="Arial" panose="020B0604020202020204" pitchFamily="34" charset="0"/>
                <a:cs typeface="Arial" panose="020B0604020202020204" pitchFamily="34" charset="0"/>
              </a:rPr>
              <a:t>Beskær</a:t>
            </a:r>
            <a:r>
              <a:rPr lang="da-DK" altLang="da-DK" sz="900" b="0" noProof="1">
                <a:solidFill>
                  <a:schemeClr val="tx1"/>
                </a:solidFill>
                <a:latin typeface="Arial" panose="020B0604020202020204" pitchFamily="34" charset="0"/>
                <a:cs typeface="Arial" panose="020B0604020202020204" pitchFamily="34" charset="0"/>
              </a:rPr>
              <a:t> for at ændre billedets fokus/størrelse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Ønsker du at skalere billedet, så hold </a:t>
            </a:r>
            <a:r>
              <a:rPr lang="da-DK" altLang="da-DK" sz="900" b="1" noProof="1">
                <a:solidFill>
                  <a:schemeClr val="tx1"/>
                </a:solidFill>
                <a:latin typeface="Arial" panose="020B0604020202020204" pitchFamily="34" charset="0"/>
                <a:cs typeface="Arial" panose="020B0604020202020204" pitchFamily="34" charset="0"/>
              </a:rPr>
              <a:t>SHIFT</a:t>
            </a:r>
            <a:r>
              <a:rPr lang="da-DK" altLang="da-DK" sz="900" b="0" noProof="1">
                <a:solidFill>
                  <a:schemeClr val="tx1"/>
                </a:solidFill>
                <a:latin typeface="Arial" panose="020B0604020202020204" pitchFamily="34" charset="0"/>
                <a:cs typeface="Arial" panose="020B0604020202020204" pitchFamily="34" charset="0"/>
              </a:rPr>
              <a:t>-knappen nede, mens du trækker i billedets hjørner</a:t>
            </a:r>
          </a:p>
          <a:p>
            <a:pPr eaLnBrk="1" hangingPunct="1">
              <a:spcAft>
                <a:spcPts val="600"/>
              </a:spcAft>
              <a:defRPr/>
            </a:pPr>
            <a:br>
              <a:rPr lang="da-DK" altLang="da-DK" sz="900" b="0" noProof="1">
                <a:solidFill>
                  <a:schemeClr val="tx1"/>
                </a:solidFill>
                <a:latin typeface="Arial" panose="020B0604020202020204" pitchFamily="34" charset="0"/>
                <a:cs typeface="Arial" panose="020B0604020202020204" pitchFamily="34" charset="0"/>
              </a:rPr>
            </a:br>
            <a:r>
              <a:rPr lang="da-DK" altLang="da-DK" sz="900" b="1" noProof="1">
                <a:solidFill>
                  <a:schemeClr val="tx1"/>
                </a:solidFill>
                <a:latin typeface="Arial" panose="020B0604020202020204" pitchFamily="34" charset="0"/>
                <a:cs typeface="Arial" panose="020B0604020202020204" pitchFamily="34" charset="0"/>
              </a:rPr>
              <a:t>TIP: </a:t>
            </a:r>
            <a:r>
              <a:rPr lang="da-DK" altLang="da-DK" sz="900" b="0" noProof="1">
                <a:solidFill>
                  <a:schemeClr val="tx1"/>
                </a:solidFill>
                <a:latin typeface="Arial" panose="020B0604020202020204" pitchFamily="34" charset="0"/>
                <a:cs typeface="Arial" panose="020B0604020202020204" pitchFamily="34" charset="0"/>
              </a:rPr>
              <a:t>Hvis du sletter billedet og indsætter et nyt, kan billedet lægge sig foran tekst og grafik. Hvis dette sker, højreklik på billedet og vælg </a:t>
            </a:r>
            <a:r>
              <a:rPr lang="da-DK" altLang="da-DK" sz="900" b="1" noProof="1">
                <a:solidFill>
                  <a:schemeClr val="tx1"/>
                </a:solidFill>
                <a:latin typeface="Arial" panose="020B0604020202020204" pitchFamily="34" charset="0"/>
                <a:cs typeface="Arial" panose="020B0604020202020204" pitchFamily="34" charset="0"/>
              </a:rPr>
              <a:t>Placer bagest</a:t>
            </a:r>
            <a:br>
              <a:rPr lang="da-DK" altLang="da-DK" sz="900" b="1" noProof="1">
                <a:solidFill>
                  <a:schemeClr val="tx1"/>
                </a:solidFill>
                <a:latin typeface="Arial" panose="020B0604020202020204" pitchFamily="34" charset="0"/>
                <a:cs typeface="Arial" panose="020B0604020202020204" pitchFamily="34" charset="0"/>
              </a:rPr>
            </a:br>
            <a:endParaRPr lang="da-DK" altLang="da-DK" sz="900" b="1"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a:solidFill>
                  <a:schemeClr val="accent1"/>
                </a:solidFill>
                <a:latin typeface="Arial" panose="020B0604020202020204" pitchFamily="34" charset="0"/>
                <a:cs typeface="Arial" panose="020B0604020202020204" pitchFamily="34" charset="0"/>
              </a:rPr>
              <a:t>SIDEHOVED &amp; -FOD</a:t>
            </a:r>
            <a:endParaRPr lang="da-DK" altLang="da-DK" sz="1600" b="0" noProof="1">
              <a:solidFill>
                <a:schemeClr val="accent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Arial" panose="020B0604020202020204" pitchFamily="34" charset="0"/>
                <a:cs typeface="Arial" panose="020B0604020202020204" pitchFamily="34" charset="0"/>
              </a:rPr>
              <a:t>Gør dette som</a:t>
            </a:r>
            <a:r>
              <a:rPr lang="da-DK" altLang="da-DK" sz="900" b="0" baseline="0" noProof="1">
                <a:solidFill>
                  <a:schemeClr val="tx1"/>
                </a:solidFill>
                <a:latin typeface="Arial" panose="020B0604020202020204" pitchFamily="34" charset="0"/>
                <a:cs typeface="Arial" panose="020B0604020202020204" pitchFamily="34" charset="0"/>
              </a:rPr>
              <a:t> det sidste i din præsentation, så ændringerne slår igennem på alle slides</a:t>
            </a:r>
            <a:endParaRPr lang="da-DK"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Klik </a:t>
            </a:r>
            <a:r>
              <a:rPr lang="da-DK" altLang="da-DK" sz="900" b="1" noProof="1">
                <a:solidFill>
                  <a:schemeClr val="tx1"/>
                </a:solidFill>
                <a:latin typeface="Arial" panose="020B0604020202020204" pitchFamily="34" charset="0"/>
                <a:cs typeface="Arial" panose="020B0604020202020204" pitchFamily="34" charset="0"/>
              </a:rPr>
              <a:t>Sidehoved og Sidefod</a:t>
            </a:r>
            <a:r>
              <a:rPr lang="da-DK" altLang="da-DK" sz="900" b="0" noProof="1">
                <a:solidFill>
                  <a:schemeClr val="tx1"/>
                </a:solidFill>
                <a:latin typeface="Arial" panose="020B0604020202020204" pitchFamily="34" charset="0"/>
                <a:cs typeface="Arial" panose="020B0604020202020204" pitchFamily="34" charset="0"/>
              </a:rPr>
              <a:t> i fanen </a:t>
            </a:r>
            <a:r>
              <a:rPr lang="da-DK" altLang="da-DK" sz="900" b="1" noProof="1">
                <a:solidFill>
                  <a:schemeClr val="tx1"/>
                </a:solidFill>
                <a:latin typeface="Arial" panose="020B0604020202020204" pitchFamily="34" charset="0"/>
                <a:cs typeface="Arial" panose="020B0604020202020204" pitchFamily="34" charset="0"/>
              </a:rPr>
              <a:t>Indsæt</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(indtast evt. tekst i sidefod)</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Vælg </a:t>
            </a:r>
            <a:r>
              <a:rPr lang="da-DK" altLang="da-DK" sz="900" b="1" noProof="1">
                <a:solidFill>
                  <a:schemeClr val="tx1"/>
                </a:solidFill>
                <a:latin typeface="Arial" panose="020B0604020202020204" pitchFamily="34" charset="0"/>
                <a:cs typeface="Arial" panose="020B0604020202020204" pitchFamily="34" charset="0"/>
              </a:rPr>
              <a:t>Anvend på alle </a:t>
            </a:r>
            <a:r>
              <a:rPr lang="da-DK" altLang="da-DK" sz="900" b="0" noProof="1">
                <a:solidFill>
                  <a:schemeClr val="tx1"/>
                </a:solidFill>
                <a:latin typeface="Arial" panose="020B0604020202020204" pitchFamily="34" charset="0"/>
                <a:cs typeface="Arial" panose="020B0604020202020204" pitchFamily="34" charset="0"/>
              </a:rPr>
              <a:t>eller </a:t>
            </a:r>
            <a:r>
              <a:rPr lang="da-DK" altLang="da-DK" sz="900" b="1" noProof="1">
                <a:solidFill>
                  <a:schemeClr val="tx1"/>
                </a:solidFill>
                <a:latin typeface="Arial" panose="020B0604020202020204" pitchFamily="34" charset="0"/>
                <a:cs typeface="Arial" panose="020B0604020202020204" pitchFamily="34" charset="0"/>
              </a:rPr>
              <a:t>Anvend</a:t>
            </a:r>
            <a:r>
              <a:rPr lang="da-DK" altLang="da-DK" sz="900" b="0" noProof="1">
                <a:solidFill>
                  <a:schemeClr val="tx1"/>
                </a:solidFill>
                <a:latin typeface="Arial" panose="020B0604020202020204" pitchFamily="34" charset="0"/>
                <a:cs typeface="Arial" panose="020B0604020202020204" pitchFamily="34" charset="0"/>
              </a:rPr>
              <a:t> hvis det kun skal være på et enkelt slide</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sz="1600">
                <a:solidFill>
                  <a:schemeClr val="accent1"/>
                </a:solidFill>
                <a:latin typeface="Arial" panose="020B0604020202020204" pitchFamily="34" charset="0"/>
                <a:cs typeface="Arial" panose="020B0604020202020204" pitchFamily="34" charset="0"/>
              </a:rPr>
              <a:t>HJÆLPELINJER</a:t>
            </a:r>
            <a:endParaRPr lang="da-DK" sz="1600" b="1" noProof="1">
              <a:solidFill>
                <a:schemeClr val="accent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Klik på fanen </a:t>
            </a:r>
            <a:r>
              <a:rPr lang="da-DK" altLang="da-DK" sz="900" b="1" noProof="1">
                <a:solidFill>
                  <a:schemeClr val="tx1"/>
                </a:solidFill>
                <a:latin typeface="Arial" panose="020B0604020202020204" pitchFamily="34" charset="0"/>
                <a:cs typeface="Arial" panose="020B0604020202020204" pitchFamily="34" charset="0"/>
              </a:rPr>
              <a:t>Vis </a:t>
            </a:r>
            <a:r>
              <a:rPr lang="da-DK" altLang="da-DK" sz="900" b="0" noProof="1">
                <a:solidFill>
                  <a:schemeClr val="tx1"/>
                </a:solidFill>
                <a:latin typeface="Arial" panose="020B0604020202020204" pitchFamily="34" charset="0"/>
                <a:cs typeface="Arial" panose="020B0604020202020204" pitchFamily="34" charset="0"/>
              </a:rPr>
              <a:t>og sæt hak ved </a:t>
            </a:r>
            <a:r>
              <a:rPr lang="da-DK" altLang="da-DK" sz="900" b="1" noProof="1">
                <a:solidFill>
                  <a:schemeClr val="tx1"/>
                </a:solidFill>
                <a:latin typeface="Arial" panose="020B0604020202020204" pitchFamily="34" charset="0"/>
                <a:cs typeface="Arial" panose="020B0604020202020204" pitchFamily="34" charset="0"/>
              </a:rPr>
              <a:t>Hjælpelinjer</a:t>
            </a:r>
          </a:p>
          <a:p>
            <a:pPr eaLnBrk="1" hangingPunct="1">
              <a:spcAft>
                <a:spcPts val="600"/>
              </a:spcAft>
              <a:defRPr/>
            </a:pPr>
            <a:br>
              <a:rPr lang="da-DK" altLang="da-DK" sz="900" b="1" noProof="1">
                <a:solidFill>
                  <a:schemeClr val="tx1"/>
                </a:solidFill>
                <a:latin typeface="Arial" panose="020B0604020202020204" pitchFamily="34" charset="0"/>
                <a:cs typeface="Arial" panose="020B0604020202020204" pitchFamily="34" charset="0"/>
              </a:rPr>
            </a:br>
            <a:r>
              <a:rPr lang="da-DK" altLang="da-DK" sz="900" b="1" noProof="1">
                <a:solidFill>
                  <a:schemeClr val="tx1"/>
                </a:solidFill>
                <a:latin typeface="Arial" panose="020B0604020202020204" pitchFamily="34" charset="0"/>
                <a:cs typeface="Arial" panose="020B0604020202020204" pitchFamily="34" charset="0"/>
              </a:rPr>
              <a:t>TIP: Alt + F9 </a:t>
            </a:r>
            <a:r>
              <a:rPr lang="da-DK" altLang="da-DK" sz="900" b="0" noProof="1">
                <a:solidFill>
                  <a:schemeClr val="tx1"/>
                </a:solidFill>
                <a:latin typeface="Arial" panose="020B0604020202020204" pitchFamily="34" charset="0"/>
                <a:cs typeface="Arial" panose="020B0604020202020204" pitchFamily="34" charset="0"/>
              </a:rPr>
              <a:t>for hurtig visning af hjælpelinjer</a:t>
            </a:r>
          </a:p>
          <a:p>
            <a:pPr eaLnBrk="1" hangingPunct="1">
              <a:spcAft>
                <a:spcPts val="600"/>
              </a:spcAft>
              <a:defRPr/>
            </a:pPr>
            <a:endParaRPr lang="da-DK" altLang="da-DK"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da-DK" altLang="da-DK" sz="900" b="1" noProof="1">
              <a:solidFill>
                <a:schemeClr val="tx1"/>
              </a:solidFill>
              <a:latin typeface="Arial" panose="020B0604020202020204" pitchFamily="34" charset="0"/>
              <a:cs typeface="Arial" panose="020B0604020202020204" pitchFamily="34" charset="0"/>
            </a:endParaRPr>
          </a:p>
        </p:txBody>
      </p:sp>
      <p:sp>
        <p:nvSpPr>
          <p:cNvPr id="25" name="Text Box 4"/>
          <p:cNvSpPr txBox="1">
            <a:spLocks noChangeArrowheads="1"/>
          </p:cNvSpPr>
          <p:nvPr userDrawn="1"/>
        </p:nvSpPr>
        <p:spPr bwMode="auto">
          <a:xfrm>
            <a:off x="7947026" y="1226562"/>
            <a:ext cx="2778124"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altLang="da-DK" sz="1600" b="0" noProof="1">
                <a:solidFill>
                  <a:schemeClr val="accent1"/>
                </a:solidFill>
                <a:latin typeface="Arial" panose="020B0604020202020204" pitchFamily="34" charset="0"/>
                <a:cs typeface="Arial" panose="020B0604020202020204" pitchFamily="34" charset="0"/>
              </a:rPr>
              <a:t>COPY/PASTE INDHOLD</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Du har 2 muligheder, når du kopierer gammelt indhold over i din nye præsentation:</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Best practice: </a:t>
            </a:r>
            <a:r>
              <a:rPr lang="da-DK" altLang="da-DK" sz="900" b="0" noProof="1">
                <a:solidFill>
                  <a:schemeClr val="tx1"/>
                </a:solidFill>
                <a:latin typeface="Arial" panose="020B0604020202020204" pitchFamily="34" charset="0"/>
                <a:cs typeface="Arial" panose="020B0604020202020204" pitchFamily="34" charset="0"/>
              </a:rPr>
              <a:t>Opret et slide i din nye præsentation og kopier ét indholdselement ad gangen (fx kopier al tekst fra én tekstboks)</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Eller kopier et helt slide over i din nye præsentation og vælg derefter et passende layout . Husk at slette de gamle, forkerte layouts (gå i Vis &gt; Slidemaster og slet dem)</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1600" b="0" kern="1200" noProof="1">
                <a:solidFill>
                  <a:schemeClr val="accent1"/>
                </a:solidFill>
                <a:latin typeface="Arial" panose="020B0604020202020204" pitchFamily="34" charset="0"/>
                <a:ea typeface="+mn-ea"/>
                <a:cs typeface="Arial" panose="020B0604020202020204" pitchFamily="34" charset="0"/>
              </a:rPr>
              <a:t>Farver</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Der er farver som må bruges i skabelonen.</a:t>
            </a:r>
          </a:p>
        </p:txBody>
      </p:sp>
      <p:pic>
        <p:nvPicPr>
          <p:cNvPr id="3" name="Picture 2">
            <a:extLst>
              <a:ext uri="{FF2B5EF4-FFF2-40B4-BE49-F238E27FC236}">
                <a16:creationId xmlns:a16="http://schemas.microsoft.com/office/drawing/2014/main" id="{4C8C8420-1956-4D8D-85A2-8D596BA13AB4}"/>
              </a:ext>
            </a:extLst>
          </p:cNvPr>
          <p:cNvPicPr>
            <a:picLocks noChangeAspect="1"/>
          </p:cNvPicPr>
          <p:nvPr userDrawn="1"/>
        </p:nvPicPr>
        <p:blipFill>
          <a:blip r:embed="rId3"/>
          <a:stretch>
            <a:fillRect/>
          </a:stretch>
        </p:blipFill>
        <p:spPr>
          <a:xfrm>
            <a:off x="3317334" y="2950111"/>
            <a:ext cx="257143" cy="285714"/>
          </a:xfrm>
          <a:prstGeom prst="rect">
            <a:avLst/>
          </a:prstGeom>
        </p:spPr>
      </p:pic>
      <p:pic>
        <p:nvPicPr>
          <p:cNvPr id="34" name="Picture 33">
            <a:extLst>
              <a:ext uri="{FF2B5EF4-FFF2-40B4-BE49-F238E27FC236}">
                <a16:creationId xmlns:a16="http://schemas.microsoft.com/office/drawing/2014/main" id="{8930DBB6-AA18-4CCC-8A74-1A211F07B459}"/>
              </a:ext>
            </a:extLst>
          </p:cNvPr>
          <p:cNvPicPr>
            <a:picLocks noChangeAspect="1"/>
          </p:cNvPicPr>
          <p:nvPr userDrawn="1"/>
        </p:nvPicPr>
        <p:blipFill rotWithShape="1">
          <a:blip r:embed="rId4"/>
          <a:srcRect l="3901" t="45142" r="62601" b="9046"/>
          <a:stretch/>
        </p:blipFill>
        <p:spPr>
          <a:xfrm>
            <a:off x="6956990" y="1499161"/>
            <a:ext cx="341204" cy="321707"/>
          </a:xfrm>
          <a:prstGeom prst="rect">
            <a:avLst/>
          </a:prstGeom>
        </p:spPr>
      </p:pic>
      <p:pic>
        <p:nvPicPr>
          <p:cNvPr id="2" name="Billede 1">
            <a:extLst>
              <a:ext uri="{FF2B5EF4-FFF2-40B4-BE49-F238E27FC236}">
                <a16:creationId xmlns:a16="http://schemas.microsoft.com/office/drawing/2014/main" id="{0C22BDAC-B124-43F1-8284-B7ABECB11D4C}"/>
              </a:ext>
            </a:extLst>
          </p:cNvPr>
          <p:cNvPicPr>
            <a:picLocks noChangeAspect="1"/>
          </p:cNvPicPr>
          <p:nvPr userDrawn="1"/>
        </p:nvPicPr>
        <p:blipFill>
          <a:blip r:embed="rId5"/>
          <a:stretch>
            <a:fillRect/>
          </a:stretch>
        </p:blipFill>
        <p:spPr>
          <a:xfrm>
            <a:off x="3322781" y="3761826"/>
            <a:ext cx="308589" cy="528030"/>
          </a:xfrm>
          <a:prstGeom prst="rect">
            <a:avLst/>
          </a:prstGeom>
        </p:spPr>
      </p:pic>
      <p:pic>
        <p:nvPicPr>
          <p:cNvPr id="5" name="Billede 4">
            <a:extLst>
              <a:ext uri="{FF2B5EF4-FFF2-40B4-BE49-F238E27FC236}">
                <a16:creationId xmlns:a16="http://schemas.microsoft.com/office/drawing/2014/main" id="{33DEAD47-C86F-4141-B5C1-25878B11926F}"/>
              </a:ext>
            </a:extLst>
          </p:cNvPr>
          <p:cNvPicPr>
            <a:picLocks noChangeAspect="1"/>
          </p:cNvPicPr>
          <p:nvPr userDrawn="1"/>
        </p:nvPicPr>
        <p:blipFill rotWithShape="1">
          <a:blip r:embed="rId6"/>
          <a:srcRect l="3031"/>
          <a:stretch/>
        </p:blipFill>
        <p:spPr>
          <a:xfrm>
            <a:off x="3278412" y="5486973"/>
            <a:ext cx="496606" cy="172842"/>
          </a:xfrm>
          <a:prstGeom prst="rect">
            <a:avLst/>
          </a:prstGeom>
        </p:spPr>
      </p:pic>
      <p:pic>
        <p:nvPicPr>
          <p:cNvPr id="6" name="Billede 5">
            <a:extLst>
              <a:ext uri="{FF2B5EF4-FFF2-40B4-BE49-F238E27FC236}">
                <a16:creationId xmlns:a16="http://schemas.microsoft.com/office/drawing/2014/main" id="{B1665661-0DB0-4C2E-A6CA-698F364812D0}"/>
              </a:ext>
            </a:extLst>
          </p:cNvPr>
          <p:cNvPicPr>
            <a:picLocks noChangeAspect="1"/>
          </p:cNvPicPr>
          <p:nvPr userDrawn="1"/>
        </p:nvPicPr>
        <p:blipFill>
          <a:blip r:embed="rId7"/>
          <a:stretch>
            <a:fillRect/>
          </a:stretch>
        </p:blipFill>
        <p:spPr>
          <a:xfrm>
            <a:off x="7033134" y="2349716"/>
            <a:ext cx="366043" cy="480431"/>
          </a:xfrm>
          <a:prstGeom prst="rect">
            <a:avLst/>
          </a:prstGeom>
        </p:spPr>
      </p:pic>
      <p:pic>
        <p:nvPicPr>
          <p:cNvPr id="18" name="Picture 17">
            <a:extLst>
              <a:ext uri="{FF2B5EF4-FFF2-40B4-BE49-F238E27FC236}">
                <a16:creationId xmlns:a16="http://schemas.microsoft.com/office/drawing/2014/main" id="{B45B4842-526F-49BC-BF80-0BF98368A0C3}"/>
              </a:ext>
            </a:extLst>
          </p:cNvPr>
          <p:cNvPicPr>
            <a:picLocks noChangeAspect="1"/>
          </p:cNvPicPr>
          <p:nvPr userDrawn="1"/>
        </p:nvPicPr>
        <p:blipFill>
          <a:blip r:embed="rId8"/>
          <a:stretch>
            <a:fillRect/>
          </a:stretch>
        </p:blipFill>
        <p:spPr>
          <a:xfrm>
            <a:off x="3317875" y="2221145"/>
            <a:ext cx="457143" cy="257143"/>
          </a:xfrm>
          <a:prstGeom prst="rect">
            <a:avLst/>
          </a:prstGeom>
        </p:spPr>
      </p:pic>
      <p:pic>
        <p:nvPicPr>
          <p:cNvPr id="20" name="Picture 19">
            <a:extLst>
              <a:ext uri="{FF2B5EF4-FFF2-40B4-BE49-F238E27FC236}">
                <a16:creationId xmlns:a16="http://schemas.microsoft.com/office/drawing/2014/main" id="{9E3AF786-FE3C-4952-BA84-3A083206C1D6}"/>
              </a:ext>
            </a:extLst>
          </p:cNvPr>
          <p:cNvPicPr>
            <a:picLocks noChangeAspect="1"/>
          </p:cNvPicPr>
          <p:nvPr userDrawn="1"/>
        </p:nvPicPr>
        <p:blipFill>
          <a:blip r:embed="rId9"/>
          <a:stretch>
            <a:fillRect/>
          </a:stretch>
        </p:blipFill>
        <p:spPr>
          <a:xfrm>
            <a:off x="3323755" y="4602489"/>
            <a:ext cx="475428" cy="176762"/>
          </a:xfrm>
          <a:prstGeom prst="rect">
            <a:avLst/>
          </a:prstGeom>
        </p:spPr>
      </p:pic>
      <p:cxnSp>
        <p:nvCxnSpPr>
          <p:cNvPr id="8" name="Lige forbindelse 7">
            <a:extLst>
              <a:ext uri="{FF2B5EF4-FFF2-40B4-BE49-F238E27FC236}">
                <a16:creationId xmlns:a16="http://schemas.microsoft.com/office/drawing/2014/main" id="{FEF461BE-4C39-40F1-996A-16DA293A9A3D}"/>
              </a:ext>
            </a:extLst>
          </p:cNvPr>
          <p:cNvCxnSpPr>
            <a:cxnSpLocks/>
          </p:cNvCxnSpPr>
          <p:nvPr userDrawn="1"/>
        </p:nvCxnSpPr>
        <p:spPr>
          <a:xfrm rot="-240000">
            <a:off x="7858756" y="5694680"/>
            <a:ext cx="1440000" cy="188421"/>
          </a:xfrm>
          <a:prstGeom prst="line">
            <a:avLst/>
          </a:prstGeom>
          <a:ln/>
        </p:spPr>
        <p:style>
          <a:lnRef idx="3">
            <a:schemeClr val="accent1"/>
          </a:lnRef>
          <a:fillRef idx="0">
            <a:schemeClr val="accent1"/>
          </a:fillRef>
          <a:effectRef idx="2">
            <a:schemeClr val="accent1"/>
          </a:effectRef>
          <a:fontRef idx="minor">
            <a:schemeClr val="tx1"/>
          </a:fontRef>
        </p:style>
      </p:cxnSp>
      <p:cxnSp>
        <p:nvCxnSpPr>
          <p:cNvPr id="19" name="Lige forbindelse 18">
            <a:extLst>
              <a:ext uri="{FF2B5EF4-FFF2-40B4-BE49-F238E27FC236}">
                <a16:creationId xmlns:a16="http://schemas.microsoft.com/office/drawing/2014/main" id="{21FCD5F5-986A-429C-B5B0-0CE3D9DDE45C}"/>
              </a:ext>
            </a:extLst>
          </p:cNvPr>
          <p:cNvCxnSpPr>
            <a:cxnSpLocks/>
          </p:cNvCxnSpPr>
          <p:nvPr userDrawn="1"/>
        </p:nvCxnSpPr>
        <p:spPr>
          <a:xfrm rot="-840000">
            <a:off x="7858756" y="5698709"/>
            <a:ext cx="1440000" cy="188421"/>
          </a:xfrm>
          <a:prstGeom prst="line">
            <a:avLst/>
          </a:prstGeom>
          <a:ln/>
        </p:spPr>
        <p:style>
          <a:lnRef idx="3">
            <a:schemeClr val="accent1"/>
          </a:lnRef>
          <a:fillRef idx="0">
            <a:schemeClr val="accent1"/>
          </a:fillRef>
          <a:effectRef idx="2">
            <a:schemeClr val="accent1"/>
          </a:effectRef>
          <a:fontRef idx="minor">
            <a:schemeClr val="tx1"/>
          </a:fontRef>
        </p:style>
      </p:cxnSp>
      <p:cxnSp>
        <p:nvCxnSpPr>
          <p:cNvPr id="22" name="Lige forbindelse 21">
            <a:extLst>
              <a:ext uri="{FF2B5EF4-FFF2-40B4-BE49-F238E27FC236}">
                <a16:creationId xmlns:a16="http://schemas.microsoft.com/office/drawing/2014/main" id="{8647253A-4418-4F22-B412-F8382BD8B26D}"/>
              </a:ext>
            </a:extLst>
          </p:cNvPr>
          <p:cNvCxnSpPr>
            <a:cxnSpLocks/>
          </p:cNvCxnSpPr>
          <p:nvPr userDrawn="1"/>
        </p:nvCxnSpPr>
        <p:spPr>
          <a:xfrm>
            <a:off x="7858756" y="4220066"/>
            <a:ext cx="1440000" cy="501840"/>
          </a:xfrm>
          <a:prstGeom prst="line">
            <a:avLst/>
          </a:prstGeom>
          <a:ln/>
        </p:spPr>
        <p:style>
          <a:lnRef idx="3">
            <a:schemeClr val="accent1"/>
          </a:lnRef>
          <a:fillRef idx="0">
            <a:schemeClr val="accent1"/>
          </a:fillRef>
          <a:effectRef idx="2">
            <a:schemeClr val="accent1"/>
          </a:effectRef>
          <a:fontRef idx="minor">
            <a:schemeClr val="tx1"/>
          </a:fontRef>
        </p:style>
      </p:cxnSp>
      <p:cxnSp>
        <p:nvCxnSpPr>
          <p:cNvPr id="23" name="Lige forbindelse 22">
            <a:extLst>
              <a:ext uri="{FF2B5EF4-FFF2-40B4-BE49-F238E27FC236}">
                <a16:creationId xmlns:a16="http://schemas.microsoft.com/office/drawing/2014/main" id="{372678A3-FFBA-49B5-A0D4-3D1CB7B3A6F3}"/>
              </a:ext>
            </a:extLst>
          </p:cNvPr>
          <p:cNvCxnSpPr>
            <a:cxnSpLocks/>
          </p:cNvCxnSpPr>
          <p:nvPr userDrawn="1"/>
        </p:nvCxnSpPr>
        <p:spPr>
          <a:xfrm flipV="1">
            <a:off x="7858756" y="4220066"/>
            <a:ext cx="1440000" cy="501840"/>
          </a:xfrm>
          <a:prstGeom prst="line">
            <a:avLst/>
          </a:prstGeom>
          <a:ln/>
        </p:spPr>
        <p:style>
          <a:lnRef idx="3">
            <a:schemeClr val="accent1"/>
          </a:lnRef>
          <a:fillRef idx="0">
            <a:schemeClr val="accent1"/>
          </a:fillRef>
          <a:effectRef idx="2">
            <a:schemeClr val="accent1"/>
          </a:effectRef>
          <a:fontRef idx="minor">
            <a:schemeClr val="tx1"/>
          </a:fontRef>
        </p:style>
      </p:cxnSp>
      <p:sp>
        <p:nvSpPr>
          <p:cNvPr id="17" name="Rektangel 16">
            <a:extLst>
              <a:ext uri="{FF2B5EF4-FFF2-40B4-BE49-F238E27FC236}">
                <a16:creationId xmlns:a16="http://schemas.microsoft.com/office/drawing/2014/main" id="{C56CF25B-6BDE-4F06-8C14-49FA037B9239}"/>
              </a:ext>
            </a:extLst>
          </p:cNvPr>
          <p:cNvSpPr/>
          <p:nvPr userDrawn="1"/>
        </p:nvSpPr>
        <p:spPr>
          <a:xfrm>
            <a:off x="7947025" y="4018960"/>
            <a:ext cx="1257039" cy="14947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27" name="Rektangel 26">
            <a:extLst>
              <a:ext uri="{FF2B5EF4-FFF2-40B4-BE49-F238E27FC236}">
                <a16:creationId xmlns:a16="http://schemas.microsoft.com/office/drawing/2014/main" id="{4A24FC75-3CDF-40D4-B79D-D47DAB7C0993}"/>
              </a:ext>
            </a:extLst>
          </p:cNvPr>
          <p:cNvSpPr/>
          <p:nvPr userDrawn="1"/>
        </p:nvSpPr>
        <p:spPr>
          <a:xfrm>
            <a:off x="7947024" y="4812026"/>
            <a:ext cx="1257039" cy="78377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24" name="Tekstfelt 23">
            <a:extLst>
              <a:ext uri="{FF2B5EF4-FFF2-40B4-BE49-F238E27FC236}">
                <a16:creationId xmlns:a16="http://schemas.microsoft.com/office/drawing/2014/main" id="{0C6FF675-91F2-49A4-A675-EF8BC94F54C1}"/>
              </a:ext>
            </a:extLst>
          </p:cNvPr>
          <p:cNvSpPr txBox="1"/>
          <p:nvPr userDrawn="1"/>
        </p:nvSpPr>
        <p:spPr>
          <a:xfrm>
            <a:off x="9336088" y="4018960"/>
            <a:ext cx="1624013" cy="138499"/>
          </a:xfrm>
          <a:prstGeom prst="rect">
            <a:avLst/>
          </a:prstGeom>
          <a:noFill/>
        </p:spPr>
        <p:txBody>
          <a:bodyPr wrap="square" lIns="0" tIns="0" rIns="0" bIns="0" rtlCol="0">
            <a:spAutoFit/>
          </a:bodyPr>
          <a:lstStyle/>
          <a:p>
            <a:r>
              <a:rPr lang="da-DK" sz="900" b="0" kern="1200">
                <a:solidFill>
                  <a:schemeClr val="tx1"/>
                </a:solidFill>
                <a:latin typeface="Arial" panose="020B0604020202020204" pitchFamily="34" charset="0"/>
                <a:ea typeface="+mn-ea"/>
                <a:cs typeface="Arial" panose="020B0604020202020204" pitchFamily="34" charset="0"/>
              </a:rPr>
              <a:t>Disse farver må bruges.</a:t>
            </a:r>
          </a:p>
        </p:txBody>
      </p:sp>
      <p:sp>
        <p:nvSpPr>
          <p:cNvPr id="30" name="Tekstfelt 29">
            <a:extLst>
              <a:ext uri="{FF2B5EF4-FFF2-40B4-BE49-F238E27FC236}">
                <a16:creationId xmlns:a16="http://schemas.microsoft.com/office/drawing/2014/main" id="{96DE6FA4-E16D-47D1-838A-FDA9E1DF3384}"/>
              </a:ext>
            </a:extLst>
          </p:cNvPr>
          <p:cNvSpPr txBox="1"/>
          <p:nvPr userDrawn="1"/>
        </p:nvSpPr>
        <p:spPr>
          <a:xfrm>
            <a:off x="9336087" y="4332487"/>
            <a:ext cx="1624013" cy="138499"/>
          </a:xfrm>
          <a:prstGeom prst="rect">
            <a:avLst/>
          </a:prstGeom>
          <a:noFill/>
        </p:spPr>
        <p:txBody>
          <a:bodyPr wrap="square" lIns="0" tIns="0" rIns="0" bIns="0" rtlCol="0">
            <a:spAutoFit/>
          </a:bodyPr>
          <a:lstStyle/>
          <a:p>
            <a:r>
              <a:rPr lang="da-DK" sz="900" b="0" kern="1200">
                <a:solidFill>
                  <a:schemeClr val="tx1"/>
                </a:solidFill>
                <a:latin typeface="Arial" panose="020B0604020202020204" pitchFamily="34" charset="0"/>
                <a:ea typeface="+mn-ea"/>
                <a:cs typeface="Arial" panose="020B0604020202020204" pitchFamily="34" charset="0"/>
              </a:rPr>
              <a:t>Disse farver må IKKE bruges.</a:t>
            </a:r>
          </a:p>
        </p:txBody>
      </p:sp>
      <p:sp>
        <p:nvSpPr>
          <p:cNvPr id="31" name="Tekstfelt 30">
            <a:extLst>
              <a:ext uri="{FF2B5EF4-FFF2-40B4-BE49-F238E27FC236}">
                <a16:creationId xmlns:a16="http://schemas.microsoft.com/office/drawing/2014/main" id="{FA99D1FD-11E1-462D-9E85-99018B4C7488}"/>
              </a:ext>
            </a:extLst>
          </p:cNvPr>
          <p:cNvSpPr txBox="1"/>
          <p:nvPr userDrawn="1"/>
        </p:nvSpPr>
        <p:spPr>
          <a:xfrm>
            <a:off x="9336087" y="5703310"/>
            <a:ext cx="1624013" cy="138499"/>
          </a:xfrm>
          <a:prstGeom prst="rect">
            <a:avLst/>
          </a:prstGeom>
          <a:noFill/>
        </p:spPr>
        <p:txBody>
          <a:bodyPr wrap="square" lIns="0" tIns="0" rIns="0" bIns="0" rtlCol="0">
            <a:spAutoFit/>
          </a:bodyPr>
          <a:lstStyle/>
          <a:p>
            <a:r>
              <a:rPr lang="da-DK" sz="900" b="0" kern="1200">
                <a:solidFill>
                  <a:schemeClr val="tx1"/>
                </a:solidFill>
                <a:latin typeface="Arial" panose="020B0604020202020204" pitchFamily="34" charset="0"/>
                <a:ea typeface="+mn-ea"/>
                <a:cs typeface="Arial" panose="020B0604020202020204" pitchFamily="34" charset="0"/>
              </a:rPr>
              <a:t>Disse farver må IKKE bruges.</a:t>
            </a:r>
          </a:p>
        </p:txBody>
      </p:sp>
      <p:sp>
        <p:nvSpPr>
          <p:cNvPr id="32" name="Tekstfelt 31">
            <a:extLst>
              <a:ext uri="{FF2B5EF4-FFF2-40B4-BE49-F238E27FC236}">
                <a16:creationId xmlns:a16="http://schemas.microsoft.com/office/drawing/2014/main" id="{BDAB0406-9BC1-420B-99AE-EA19BA5DD9A9}"/>
              </a:ext>
            </a:extLst>
          </p:cNvPr>
          <p:cNvSpPr txBox="1"/>
          <p:nvPr userDrawn="1"/>
        </p:nvSpPr>
        <p:spPr>
          <a:xfrm>
            <a:off x="9336086" y="4764808"/>
            <a:ext cx="1624013" cy="830997"/>
          </a:xfrm>
          <a:prstGeom prst="rect">
            <a:avLst/>
          </a:prstGeom>
          <a:noFill/>
        </p:spPr>
        <p:txBody>
          <a:bodyPr wrap="square" lIns="0" tIns="0" rIns="0" bIns="0" rtlCol="0">
            <a:spAutoFit/>
          </a:bodyPr>
          <a:lstStyle/>
          <a:p>
            <a:r>
              <a:rPr lang="da-DK" sz="900" b="0" kern="1200">
                <a:solidFill>
                  <a:schemeClr val="tx1"/>
                </a:solidFill>
                <a:latin typeface="Arial" panose="020B0604020202020204" pitchFamily="34" charset="0"/>
                <a:ea typeface="+mn-ea"/>
                <a:cs typeface="Arial" panose="020B0604020202020204" pitchFamily="34" charset="0"/>
              </a:rPr>
              <a:t>Disse farver må bruges.</a:t>
            </a:r>
          </a:p>
          <a:p>
            <a:r>
              <a:rPr lang="da-DK" sz="900" b="0" kern="1200">
                <a:solidFill>
                  <a:schemeClr val="tx1"/>
                </a:solidFill>
                <a:latin typeface="Arial" panose="020B0604020202020204" pitchFamily="34" charset="0"/>
                <a:ea typeface="+mn-ea"/>
                <a:cs typeface="Arial" panose="020B0604020202020204" pitchFamily="34" charset="0"/>
              </a:rPr>
              <a:t>Primære og sekundære farver</a:t>
            </a:r>
          </a:p>
          <a:p>
            <a:r>
              <a:rPr lang="da-DK" sz="900" b="0" kern="1200">
                <a:solidFill>
                  <a:schemeClr val="tx1"/>
                </a:solidFill>
                <a:latin typeface="Arial" panose="020B0604020202020204" pitchFamily="34" charset="0"/>
                <a:ea typeface="+mn-ea"/>
                <a:cs typeface="Arial" panose="020B0604020202020204" pitchFamily="34" charset="0"/>
              </a:rPr>
              <a:t>Respekt for Vand,</a:t>
            </a:r>
          </a:p>
          <a:p>
            <a:r>
              <a:rPr lang="da-DK" sz="900" b="0" kern="1200">
                <a:solidFill>
                  <a:schemeClr val="tx1"/>
                </a:solidFill>
                <a:latin typeface="Arial" panose="020B0604020202020204" pitchFamily="34" charset="0"/>
                <a:ea typeface="+mn-ea"/>
                <a:cs typeface="Arial" panose="020B0604020202020204" pitchFamily="34" charset="0"/>
              </a:rPr>
              <a:t>Besøgshunde,</a:t>
            </a:r>
          </a:p>
          <a:p>
            <a:r>
              <a:rPr lang="da-DK" sz="900" b="0" kern="1200">
                <a:solidFill>
                  <a:schemeClr val="tx1"/>
                </a:solidFill>
                <a:latin typeface="Arial" panose="020B0604020202020204" pitchFamily="34" charset="0"/>
                <a:ea typeface="+mn-ea"/>
                <a:cs typeface="Arial" panose="020B0604020202020204" pitchFamily="34" charset="0"/>
              </a:rPr>
              <a:t>Krammebamser</a:t>
            </a:r>
          </a:p>
          <a:p>
            <a:r>
              <a:rPr lang="da-DK" sz="900" b="0" kern="1200">
                <a:solidFill>
                  <a:schemeClr val="tx1"/>
                </a:solidFill>
                <a:latin typeface="Arial" panose="020B0604020202020204" pitchFamily="34" charset="0"/>
                <a:ea typeface="+mn-ea"/>
                <a:cs typeface="Arial" panose="020B0604020202020204" pitchFamily="34" charset="0"/>
              </a:rPr>
              <a:t>Hjerterne.</a:t>
            </a:r>
          </a:p>
        </p:txBody>
      </p:sp>
    </p:spTree>
    <p:extLst>
      <p:ext uri="{BB962C8B-B14F-4D97-AF65-F5344CB8AC3E}">
        <p14:creationId xmlns:p14="http://schemas.microsoft.com/office/powerpoint/2010/main" val="1986951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4400" b="0" noProof="0">
                <a:solidFill>
                  <a:schemeClr val="bg1"/>
                </a:solidFill>
              </a:rPr>
              <a:t>Hvis du ser andre </a:t>
            </a:r>
            <a:r>
              <a:rPr lang="da-DK" sz="4400" b="1" i="1" noProof="0">
                <a:solidFill>
                  <a:schemeClr val="bg1"/>
                </a:solidFill>
              </a:rPr>
              <a:t>layouts efter dette,</a:t>
            </a:r>
            <a:br>
              <a:rPr lang="da-DK" sz="4400" b="0" i="0" noProof="0">
                <a:solidFill>
                  <a:schemeClr val="bg1"/>
                </a:solidFill>
              </a:rPr>
            </a:br>
            <a:r>
              <a:rPr lang="da-DK" sz="4400" b="0" noProof="0">
                <a:solidFill>
                  <a:schemeClr val="bg1"/>
                </a:solidFill>
              </a:rPr>
              <a:t>brug dem ikke. Disse layouts </a:t>
            </a:r>
            <a:r>
              <a:rPr lang="da-DK" sz="4400" b="1" i="1" u="none" noProof="0">
                <a:solidFill>
                  <a:schemeClr val="bg1"/>
                </a:solidFill>
              </a:rPr>
              <a:t>tilhører ikke </a:t>
            </a:r>
            <a:r>
              <a:rPr lang="da-DK" sz="4400" b="0" i="0" u="none" noProof="0">
                <a:solidFill>
                  <a:schemeClr val="bg1"/>
                </a:solidFill>
              </a:rPr>
              <a:t>vores </a:t>
            </a:r>
            <a:r>
              <a:rPr lang="da-DK" sz="4400" b="0" i="0" u="none" noProof="1">
                <a:solidFill>
                  <a:schemeClr val="bg1"/>
                </a:solidFill>
              </a:rPr>
              <a:t>corporate</a:t>
            </a:r>
            <a:r>
              <a:rPr lang="da-DK" sz="4400" b="0" i="0" u="none" noProof="0">
                <a:solidFill>
                  <a:schemeClr val="bg1"/>
                </a:solidFill>
              </a:rPr>
              <a:t> </a:t>
            </a:r>
            <a:r>
              <a:rPr lang="da-DK" sz="4400" b="0" noProof="0">
                <a:solidFill>
                  <a:schemeClr val="bg1"/>
                </a:solidFill>
              </a:rPr>
              <a:t>skabelon.</a:t>
            </a:r>
            <a:br>
              <a:rPr lang="da-DK" sz="2800" b="0" noProof="0">
                <a:solidFill>
                  <a:schemeClr val="bg1"/>
                </a:solidFill>
              </a:rPr>
            </a:br>
            <a:br>
              <a:rPr lang="da-DK" sz="2800" b="0" noProof="0">
                <a:solidFill>
                  <a:schemeClr val="bg1"/>
                </a:solidFill>
              </a:rPr>
            </a:br>
            <a:endParaRPr lang="da-DK"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631216"/>
          </a:xfrm>
          <a:prstGeom prst="rect">
            <a:avLst/>
          </a:prstGeom>
        </p:spPr>
        <p:txBody>
          <a:bodyPr wrap="square">
            <a:spAutoFit/>
          </a:bodyPr>
          <a:lstStyle/>
          <a:p>
            <a:pPr algn="ctr"/>
            <a:r>
              <a:rPr lang="da-DK" sz="10000" b="1" i="1" noProof="0">
                <a:solidFill>
                  <a:schemeClr val="bg1"/>
                </a:solidFill>
              </a:rPr>
              <a:t>Brug dem ikke </a:t>
            </a:r>
            <a:endParaRPr lang="da-DK" sz="10000" b="1" i="1" noProof="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0794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1800" b="0" noProof="0">
                <a:solidFill>
                  <a:schemeClr val="bg1"/>
                </a:solidFill>
              </a:rPr>
              <a:t>Pga. PowerPoints standard Kopier/Indsæt funktionalitet kan ekstra uønskede layouts forekomme.</a:t>
            </a:r>
          </a:p>
          <a:p>
            <a:pPr marL="0" marR="0" indent="0" algn="ctr" fontAlgn="auto">
              <a:lnSpc>
                <a:spcPct val="100000"/>
              </a:lnSpc>
              <a:spcBef>
                <a:spcPts val="600"/>
              </a:spcBef>
              <a:spcAft>
                <a:spcPts val="0"/>
              </a:spcAft>
              <a:buClr>
                <a:srgbClr val="003755"/>
              </a:buClr>
              <a:buSzTx/>
              <a:buFontTx/>
              <a:buNone/>
              <a:tabLst/>
            </a:pPr>
            <a:r>
              <a:rPr lang="da-DK" sz="1800" b="0" noProof="0">
                <a:solidFill>
                  <a:schemeClr val="bg1"/>
                </a:solidFill>
              </a:rPr>
              <a:t>OBS! Layouts efter dette kan indeholde potentiel fortrolig information.</a:t>
            </a:r>
            <a:br>
              <a:rPr lang="da-DK" sz="1600" b="0" noProof="0">
                <a:solidFill>
                  <a:schemeClr val="bg1"/>
                </a:solidFill>
              </a:rPr>
            </a:br>
            <a:endParaRPr lang="da-DK" sz="16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fld id="{E16329FE-C7BD-42E8-817C-68DE69B91CFB}" type="datetime2">
              <a:rPr lang="da-DK" smtClean="0"/>
              <a:t>18. september 2026</a:t>
            </a:fld>
            <a:endParaRPr lang="da-DK"/>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endParaRPr lang="da-DK"/>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p:spPr>
        <p:txBody>
          <a:bodyPr/>
          <a:lstStyle>
            <a:lvl1pPr>
              <a:defRPr>
                <a:noFill/>
              </a:defRPr>
            </a:lvl1pPr>
          </a:lstStyle>
          <a:p>
            <a:fld id="{24C8C45C-947F-4981-8B3F-4F32E973C901}" type="slidenum">
              <a:rPr lang="da-DK" smtClean="0"/>
              <a:pPr/>
              <a:t>‹nr.›</a:t>
            </a:fld>
            <a:endParaRPr lang="da-DK"/>
          </a:p>
        </p:txBody>
      </p:sp>
    </p:spTree>
    <p:extLst>
      <p:ext uri="{BB962C8B-B14F-4D97-AF65-F5344CB8AC3E}">
        <p14:creationId xmlns:p14="http://schemas.microsoft.com/office/powerpoint/2010/main" val="488662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26" Type="http://schemas.openxmlformats.org/officeDocument/2006/relationships/tags" Target="../tags/tag10.xml"/><Relationship Id="rId3" Type="http://schemas.openxmlformats.org/officeDocument/2006/relationships/slideLayout" Target="../slideLayouts/slideLayout3.xml"/><Relationship Id="rId21" Type="http://schemas.openxmlformats.org/officeDocument/2006/relationships/tags" Target="../tags/tag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1.xml"/><Relationship Id="rId25" Type="http://schemas.openxmlformats.org/officeDocument/2006/relationships/tags" Target="../tags/tag9.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7.xml"/><Relationship Id="rId28" Type="http://schemas.openxmlformats.org/officeDocument/2006/relationships/tags" Target="../tags/tag12.xml"/><Relationship Id="rId10" Type="http://schemas.openxmlformats.org/officeDocument/2006/relationships/slideLayout" Target="../slideLayouts/slideLayout10.xml"/><Relationship Id="rId19"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 Id="rId27" Type="http://schemas.openxmlformats.org/officeDocument/2006/relationships/tags" Target="../tags/tag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F48F2AA-E9EA-FB60-6735-59E8CA769A7B}"/>
              </a:ext>
            </a:extLst>
          </p:cNvPr>
          <p:cNvSpPr/>
          <p:nvPr userDrawn="1"/>
        </p:nvSpPr>
        <p:spPr>
          <a:xfrm>
            <a:off x="0" y="0"/>
            <a:ext cx="12192000" cy="6858000"/>
          </a:xfrm>
          <a:prstGeom prst="rect">
            <a:avLst/>
          </a:prstGeom>
          <a:solidFill>
            <a:srgbClr val="FFFBF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DK" sz="2000" noProof="0" err="1"/>
          </a:p>
        </p:txBody>
      </p:sp>
      <p:sp>
        <p:nvSpPr>
          <p:cNvPr id="3" name="Text Placeholder 2"/>
          <p:cNvSpPr>
            <a:spLocks noGrp="1"/>
          </p:cNvSpPr>
          <p:nvPr>
            <p:ph type="body" idx="1"/>
          </p:nvPr>
        </p:nvSpPr>
        <p:spPr>
          <a:xfrm>
            <a:off x="273150" y="1958555"/>
            <a:ext cx="11109325" cy="3826800"/>
          </a:xfrm>
          <a:prstGeom prst="rect">
            <a:avLst/>
          </a:prstGeom>
        </p:spPr>
        <p:txBody>
          <a:bodyPr vert="horz" lIns="0" tIns="0" rIns="0" bIns="0" rtlCol="0">
            <a:noAutofit/>
          </a:bodyPr>
          <a:lstStyle/>
          <a:p>
            <a:pPr lvl="0"/>
            <a:r>
              <a:rPr lang="da-DK" noProof="0"/>
              <a:t>Level 1</a:t>
            </a:r>
          </a:p>
          <a:p>
            <a:pPr lvl="1"/>
            <a:r>
              <a:rPr lang="da-DK" noProof="0"/>
              <a:t>Level 2</a:t>
            </a:r>
          </a:p>
          <a:p>
            <a:pPr lvl="2"/>
            <a:r>
              <a:rPr lang="da-DK" noProof="0"/>
              <a:t>Level 3</a:t>
            </a:r>
          </a:p>
          <a:p>
            <a:pPr lvl="3"/>
            <a:r>
              <a:rPr lang="da-DK" noProof="0"/>
              <a:t>Level 4, Overskrift</a:t>
            </a:r>
          </a:p>
          <a:p>
            <a:pPr lvl="4"/>
            <a:r>
              <a:rPr lang="da-DK" noProof="0"/>
              <a:t>Level 5, Brødtekst</a:t>
            </a:r>
          </a:p>
          <a:p>
            <a:pPr lvl="5"/>
            <a:r>
              <a:rPr lang="da-DK" noProof="0"/>
              <a:t>Level 6, Bullet Rapport</a:t>
            </a:r>
          </a:p>
          <a:p>
            <a:pPr lvl="6"/>
            <a:r>
              <a:rPr lang="da-DK" noProof="0"/>
              <a:t>Level 7, Overskrift Rapport</a:t>
            </a:r>
          </a:p>
          <a:p>
            <a:pPr lvl="7"/>
            <a:r>
              <a:rPr lang="da-DK" noProof="0"/>
              <a:t>Level 8, Brødtekst Rapport</a:t>
            </a:r>
          </a:p>
          <a:p>
            <a:pPr lvl="8"/>
            <a:r>
              <a:rPr lang="da-DK" noProof="0"/>
              <a:t>Level 9, Infografik</a:t>
            </a:r>
          </a:p>
        </p:txBody>
      </p:sp>
      <p:sp>
        <p:nvSpPr>
          <p:cNvPr id="6" name="Slide Number Placeholder 5"/>
          <p:cNvSpPr>
            <a:spLocks noGrp="1"/>
          </p:cNvSpPr>
          <p:nvPr>
            <p:ph type="sldNum" sz="quarter" idx="4"/>
          </p:nvPr>
        </p:nvSpPr>
        <p:spPr>
          <a:xfrm>
            <a:off x="540000" y="6415200"/>
            <a:ext cx="284400" cy="180000"/>
          </a:xfrm>
          <a:prstGeom prst="rect">
            <a:avLst/>
          </a:prstGeom>
        </p:spPr>
        <p:txBody>
          <a:bodyPr vert="horz" lIns="0" tIns="0" rIns="0" bIns="0" rtlCol="0" anchor="b" anchorCtr="0"/>
          <a:lstStyle>
            <a:lvl1pPr algn="l">
              <a:defRPr sz="1000">
                <a:solidFill>
                  <a:schemeClr val="accent1"/>
                </a:solidFill>
                <a:latin typeface="+mn-lt"/>
              </a:defRPr>
            </a:lvl1pPr>
          </a:lstStyle>
          <a:p>
            <a:fld id="{24C8C45C-947F-4981-8B3F-4F32E973C901}" type="slidenum">
              <a:rPr lang="da-DK" smtClean="0"/>
              <a:pPr/>
              <a:t>‹nr.›</a:t>
            </a:fld>
            <a:endParaRPr lang="da-DK"/>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273150" y="270916"/>
            <a:ext cx="11109324" cy="1404000"/>
          </a:xfrm>
          <a:prstGeom prst="rect">
            <a:avLst/>
          </a:prstGeom>
        </p:spPr>
        <p:txBody>
          <a:bodyPr vert="horz" lIns="0" tIns="0" rIns="0" bIns="0" rtlCol="0" anchor="t" anchorCtr="0">
            <a:noAutofit/>
          </a:bodyPr>
          <a:lstStyle/>
          <a:p>
            <a:endParaRPr lang="da-DK"/>
          </a:p>
        </p:txBody>
      </p:sp>
      <p:sp>
        <p:nvSpPr>
          <p:cNvPr id="2" name="Date Placeholder 1">
            <a:extLst>
              <a:ext uri="{FF2B5EF4-FFF2-40B4-BE49-F238E27FC236}">
                <a16:creationId xmlns:a16="http://schemas.microsoft.com/office/drawing/2014/main" id="{6DAF2562-DFA4-49A4-9C2A-FBAD02376BBC}"/>
              </a:ext>
            </a:extLst>
          </p:cNvPr>
          <p:cNvSpPr>
            <a:spLocks noGrp="1"/>
          </p:cNvSpPr>
          <p:nvPr>
            <p:ph type="dt" sz="half" idx="2"/>
          </p:nvPr>
        </p:nvSpPr>
        <p:spPr>
          <a:xfrm>
            <a:off x="4249879" y="6415200"/>
            <a:ext cx="1249200" cy="180000"/>
          </a:xfrm>
          <a:prstGeom prst="rect">
            <a:avLst/>
          </a:prstGeom>
        </p:spPr>
        <p:txBody>
          <a:bodyPr vert="horz" lIns="0" tIns="0" rIns="0" bIns="0" rtlCol="0" anchor="b" anchorCtr="0"/>
          <a:lstStyle>
            <a:lvl1pPr algn="l">
              <a:defRPr sz="1000">
                <a:solidFill>
                  <a:schemeClr val="accent1"/>
                </a:solidFill>
                <a:latin typeface="+mn-lt"/>
              </a:defRPr>
            </a:lvl1pPr>
          </a:lstStyle>
          <a:p>
            <a:fld id="{EBE1BD92-25BE-40DE-9728-ABE36B93E74F}" type="datetime2">
              <a:rPr lang="da-DK" smtClean="0"/>
              <a:pPr/>
              <a:t>18. september 2026</a:t>
            </a:fld>
            <a:endParaRPr lang="da-DK"/>
          </a:p>
        </p:txBody>
      </p:sp>
      <p:sp>
        <p:nvSpPr>
          <p:cNvPr id="8" name="Footer Placeholder 7">
            <a:extLst>
              <a:ext uri="{FF2B5EF4-FFF2-40B4-BE49-F238E27FC236}">
                <a16:creationId xmlns:a16="http://schemas.microsoft.com/office/drawing/2014/main" id="{3D397FDF-4480-4092-8EF3-23AF214F4831}"/>
              </a:ext>
            </a:extLst>
          </p:cNvPr>
          <p:cNvSpPr>
            <a:spLocks noGrp="1"/>
          </p:cNvSpPr>
          <p:nvPr>
            <p:ph type="ftr" sz="quarter" idx="3"/>
          </p:nvPr>
        </p:nvSpPr>
        <p:spPr>
          <a:xfrm>
            <a:off x="824400" y="6415200"/>
            <a:ext cx="3348000" cy="180000"/>
          </a:xfrm>
          <a:prstGeom prst="rect">
            <a:avLst/>
          </a:prstGeom>
        </p:spPr>
        <p:txBody>
          <a:bodyPr vert="horz" lIns="0" tIns="0" rIns="0" bIns="0" rtlCol="0" anchor="b" anchorCtr="0"/>
          <a:lstStyle>
            <a:lvl1pPr algn="l">
              <a:defRPr sz="1000">
                <a:solidFill>
                  <a:schemeClr val="accent1"/>
                </a:solidFill>
                <a:latin typeface="+mn-lt"/>
              </a:defRPr>
            </a:lvl1pPr>
          </a:lstStyle>
          <a:p>
            <a:endParaRPr lang="da-DK"/>
          </a:p>
        </p:txBody>
      </p:sp>
      <p:grpSp>
        <p:nvGrpSpPr>
          <p:cNvPr id="4" name="Gruppe guide" hidden="1">
            <a:extLst>
              <a:ext uri="{FF2B5EF4-FFF2-40B4-BE49-F238E27FC236}">
                <a16:creationId xmlns:a16="http://schemas.microsoft.com/office/drawing/2014/main" id="{75EA615D-D17E-4099-BB35-5750BECC3F40}"/>
              </a:ext>
            </a:extLst>
          </p:cNvPr>
          <p:cNvGrpSpPr/>
          <p:nvPr userDrawn="1"/>
        </p:nvGrpSpPr>
        <p:grpSpPr>
          <a:xfrm>
            <a:off x="540000" y="540000"/>
            <a:ext cx="11112000" cy="5778000"/>
            <a:chOff x="540000" y="540000"/>
            <a:chExt cx="11112000" cy="5778000"/>
          </a:xfrm>
        </p:grpSpPr>
        <p:sp>
          <p:nvSpPr>
            <p:cNvPr id="9" name="Rectangle 17">
              <a:extLst>
                <a:ext uri="{FF2B5EF4-FFF2-40B4-BE49-F238E27FC236}">
                  <a16:creationId xmlns:a16="http://schemas.microsoft.com/office/drawing/2014/main" id="{0CD53419-84A0-4BE3-A8D1-7769CAD90BFB}"/>
                </a:ext>
              </a:extLst>
            </p:cNvPr>
            <p:cNvSpPr/>
            <p:nvPr userDrawn="1">
              <p:custDataLst>
                <p:tags r:id="rId17"/>
              </p:custDataLst>
            </p:nvPr>
          </p:nvSpPr>
          <p:spPr>
            <a:xfrm>
              <a:off x="540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0" name="Rectangle 18">
              <a:extLst>
                <a:ext uri="{FF2B5EF4-FFF2-40B4-BE49-F238E27FC236}">
                  <a16:creationId xmlns:a16="http://schemas.microsoft.com/office/drawing/2014/main" id="{27DB9371-3736-4729-8AE2-AACDB48EC8FC}"/>
                </a:ext>
              </a:extLst>
            </p:cNvPr>
            <p:cNvSpPr/>
            <p:nvPr userDrawn="1">
              <p:custDataLst>
                <p:tags r:id="rId18"/>
              </p:custDataLst>
            </p:nvPr>
          </p:nvSpPr>
          <p:spPr>
            <a:xfrm>
              <a:off x="10726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1" name="Rectangle 19">
              <a:extLst>
                <a:ext uri="{FF2B5EF4-FFF2-40B4-BE49-F238E27FC236}">
                  <a16:creationId xmlns:a16="http://schemas.microsoft.com/office/drawing/2014/main" id="{0E501271-725D-4FD9-A570-33B8A4212EA8}"/>
                </a:ext>
              </a:extLst>
            </p:cNvPr>
            <p:cNvSpPr/>
            <p:nvPr userDrawn="1">
              <p:custDataLst>
                <p:tags r:id="rId19"/>
              </p:custDataLst>
            </p:nvPr>
          </p:nvSpPr>
          <p:spPr>
            <a:xfrm>
              <a:off x="1466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2" name="Rectangle 22">
              <a:extLst>
                <a:ext uri="{FF2B5EF4-FFF2-40B4-BE49-F238E27FC236}">
                  <a16:creationId xmlns:a16="http://schemas.microsoft.com/office/drawing/2014/main" id="{1E3973C3-8890-42D3-88A9-5E041E6338C3}"/>
                </a:ext>
              </a:extLst>
            </p:cNvPr>
            <p:cNvSpPr/>
            <p:nvPr userDrawn="1">
              <p:custDataLst>
                <p:tags r:id="rId20"/>
              </p:custDataLst>
            </p:nvPr>
          </p:nvSpPr>
          <p:spPr>
            <a:xfrm>
              <a:off x="2392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3" name="Rectangle 30">
              <a:extLst>
                <a:ext uri="{FF2B5EF4-FFF2-40B4-BE49-F238E27FC236}">
                  <a16:creationId xmlns:a16="http://schemas.microsoft.com/office/drawing/2014/main" id="{06A07913-0D0F-4A0F-8747-2213211DEFC0}"/>
                </a:ext>
              </a:extLst>
            </p:cNvPr>
            <p:cNvSpPr/>
            <p:nvPr userDrawn="1">
              <p:custDataLst>
                <p:tags r:id="rId21"/>
              </p:custDataLst>
            </p:nvPr>
          </p:nvSpPr>
          <p:spPr>
            <a:xfrm>
              <a:off x="3318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4" name="Rectangle 31">
              <a:extLst>
                <a:ext uri="{FF2B5EF4-FFF2-40B4-BE49-F238E27FC236}">
                  <a16:creationId xmlns:a16="http://schemas.microsoft.com/office/drawing/2014/main" id="{FFF6849E-47A7-4C99-8380-3E259872A249}"/>
                </a:ext>
              </a:extLst>
            </p:cNvPr>
            <p:cNvSpPr/>
            <p:nvPr userDrawn="1">
              <p:custDataLst>
                <p:tags r:id="rId22"/>
              </p:custDataLst>
            </p:nvPr>
          </p:nvSpPr>
          <p:spPr>
            <a:xfrm>
              <a:off x="4244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5" name="Rectangle 32">
              <a:extLst>
                <a:ext uri="{FF2B5EF4-FFF2-40B4-BE49-F238E27FC236}">
                  <a16:creationId xmlns:a16="http://schemas.microsoft.com/office/drawing/2014/main" id="{FCB359FB-C08C-46CA-A044-4CBF9121172E}"/>
                </a:ext>
              </a:extLst>
            </p:cNvPr>
            <p:cNvSpPr/>
            <p:nvPr userDrawn="1">
              <p:custDataLst>
                <p:tags r:id="rId23"/>
              </p:custDataLst>
            </p:nvPr>
          </p:nvSpPr>
          <p:spPr>
            <a:xfrm>
              <a:off x="5170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6" name="Rectangle 33">
              <a:extLst>
                <a:ext uri="{FF2B5EF4-FFF2-40B4-BE49-F238E27FC236}">
                  <a16:creationId xmlns:a16="http://schemas.microsoft.com/office/drawing/2014/main" id="{AA1B5645-6086-4276-B0FC-160F5F248259}"/>
                </a:ext>
              </a:extLst>
            </p:cNvPr>
            <p:cNvSpPr/>
            <p:nvPr userDrawn="1">
              <p:custDataLst>
                <p:tags r:id="rId24"/>
              </p:custDataLst>
            </p:nvPr>
          </p:nvSpPr>
          <p:spPr>
            <a:xfrm>
              <a:off x="6096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7" name="Rectangle 34">
              <a:extLst>
                <a:ext uri="{FF2B5EF4-FFF2-40B4-BE49-F238E27FC236}">
                  <a16:creationId xmlns:a16="http://schemas.microsoft.com/office/drawing/2014/main" id="{27A5855A-9C0F-4E21-80FF-6805A93E1AD8}"/>
                </a:ext>
              </a:extLst>
            </p:cNvPr>
            <p:cNvSpPr/>
            <p:nvPr userDrawn="1">
              <p:custDataLst>
                <p:tags r:id="rId25"/>
              </p:custDataLst>
            </p:nvPr>
          </p:nvSpPr>
          <p:spPr>
            <a:xfrm>
              <a:off x="7022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8" name="Rectangle 35">
              <a:extLst>
                <a:ext uri="{FF2B5EF4-FFF2-40B4-BE49-F238E27FC236}">
                  <a16:creationId xmlns:a16="http://schemas.microsoft.com/office/drawing/2014/main" id="{458118DB-3CE2-4B63-9E32-293F5CD59074}"/>
                </a:ext>
              </a:extLst>
            </p:cNvPr>
            <p:cNvSpPr/>
            <p:nvPr userDrawn="1">
              <p:custDataLst>
                <p:tags r:id="rId26"/>
              </p:custDataLst>
            </p:nvPr>
          </p:nvSpPr>
          <p:spPr>
            <a:xfrm>
              <a:off x="7948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9" name="Rectangle 36">
              <a:extLst>
                <a:ext uri="{FF2B5EF4-FFF2-40B4-BE49-F238E27FC236}">
                  <a16:creationId xmlns:a16="http://schemas.microsoft.com/office/drawing/2014/main" id="{1D0A4AFB-9D7D-4629-8A44-327D10958E25}"/>
                </a:ext>
              </a:extLst>
            </p:cNvPr>
            <p:cNvSpPr/>
            <p:nvPr userDrawn="1">
              <p:custDataLst>
                <p:tags r:id="rId27"/>
              </p:custDataLst>
            </p:nvPr>
          </p:nvSpPr>
          <p:spPr>
            <a:xfrm>
              <a:off x="8874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20" name="Rectangle 37">
              <a:extLst>
                <a:ext uri="{FF2B5EF4-FFF2-40B4-BE49-F238E27FC236}">
                  <a16:creationId xmlns:a16="http://schemas.microsoft.com/office/drawing/2014/main" id="{7B11CF35-C081-43B5-9CF3-F80C9038BE88}"/>
                </a:ext>
              </a:extLst>
            </p:cNvPr>
            <p:cNvSpPr/>
            <p:nvPr userDrawn="1">
              <p:custDataLst>
                <p:tags r:id="rId28"/>
              </p:custDataLst>
            </p:nvPr>
          </p:nvSpPr>
          <p:spPr>
            <a:xfrm>
              <a:off x="9800000" y="540000"/>
              <a:ext cx="926000" cy="5778000"/>
            </a:xfrm>
            <a:prstGeom prst="rect">
              <a:avLst/>
            </a:prstGeom>
            <a:noFill/>
            <a:ln w="3175" cap="flat" cmpd="sng" algn="ctr">
              <a:solidFill>
                <a:schemeClr val="accent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gr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65" r:id="rId1"/>
    <p:sldLayoutId id="2147483768" r:id="rId2"/>
    <p:sldLayoutId id="2147483762" r:id="rId3"/>
    <p:sldLayoutId id="2147483770" r:id="rId4"/>
    <p:sldLayoutId id="2147483772" r:id="rId5"/>
    <p:sldLayoutId id="2147483774" r:id="rId6"/>
    <p:sldLayoutId id="2147483776" r:id="rId7"/>
    <p:sldLayoutId id="2147483779" r:id="rId8"/>
    <p:sldLayoutId id="2147483782" r:id="rId9"/>
    <p:sldLayoutId id="2147483785" r:id="rId10"/>
    <p:sldLayoutId id="2147483788" r:id="rId11"/>
    <p:sldLayoutId id="2147483790" r:id="rId12"/>
    <p:sldLayoutId id="2147483792" r:id="rId13"/>
    <p:sldLayoutId id="2147483793" r:id="rId14"/>
    <p:sldLayoutId id="2147483753" r:id="rId15"/>
  </p:sldLayoutIdLst>
  <p:hf hdr="0" dt="0"/>
  <p:txStyles>
    <p:titleStyle>
      <a:lvl1pPr algn="l" defTabSz="914400" rtl="0" eaLnBrk="1" latinLnBrk="0" hangingPunct="1">
        <a:lnSpc>
          <a:spcPct val="91000"/>
        </a:lnSpc>
        <a:spcBef>
          <a:spcPct val="0"/>
        </a:spcBef>
        <a:buNone/>
        <a:defRPr sz="4000" kern="1200" spc="-40" baseline="0">
          <a:solidFill>
            <a:schemeClr val="accent1"/>
          </a:solidFill>
          <a:latin typeface="+mj-lt"/>
          <a:ea typeface="+mj-ea"/>
          <a:cs typeface="+mj-cs"/>
        </a:defRPr>
      </a:lvl1pPr>
    </p:titleStyle>
    <p:bodyStyle>
      <a:lvl1pPr marL="27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14000"/>
        </a:lnSpc>
        <a:spcBef>
          <a:spcPts val="0"/>
        </a:spcBef>
        <a:spcAft>
          <a:spcPts val="1200"/>
        </a:spcAft>
        <a:buFont typeface="Arial" panose="020B0604020202020204" pitchFamily="34" charset="0"/>
        <a:buChar char="​"/>
        <a:defRPr sz="2000" b="1" kern="1200">
          <a:solidFill>
            <a:schemeClr val="tx1"/>
          </a:solidFill>
          <a:latin typeface="+mj-lt"/>
          <a:ea typeface="+mn-ea"/>
          <a:cs typeface="+mn-cs"/>
        </a:defRPr>
      </a:lvl4pPr>
      <a:lvl5pPr marL="0" indent="0" algn="l" defTabSz="914400" rtl="0" eaLnBrk="1" latinLnBrk="0" hangingPunct="1">
        <a:lnSpc>
          <a:spcPct val="114000"/>
        </a:lnSpc>
        <a:spcBef>
          <a:spcPts val="0"/>
        </a:spcBef>
        <a:spcAft>
          <a:spcPts val="1200"/>
        </a:spcAft>
        <a:buFont typeface="Arial" panose="020B0604020202020204" pitchFamily="34" charset="0"/>
        <a:buChar char="​"/>
        <a:tabLst/>
        <a:defRPr sz="2000" kern="1200">
          <a:solidFill>
            <a:schemeClr val="tx1"/>
          </a:solidFill>
          <a:latin typeface="+mn-lt"/>
          <a:ea typeface="+mn-ea"/>
          <a:cs typeface="+mn-cs"/>
        </a:defRPr>
      </a:lvl5pPr>
      <a:lvl6pPr marL="180000" indent="-18000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6pPr>
      <a:lvl7pPr marL="0" indent="0" algn="l" defTabSz="914400" rtl="0" eaLnBrk="1" latinLnBrk="0" hangingPunct="1">
        <a:lnSpc>
          <a:spcPct val="150000"/>
        </a:lnSpc>
        <a:spcBef>
          <a:spcPts val="0"/>
        </a:spcBef>
        <a:spcAft>
          <a:spcPts val="600"/>
        </a:spcAft>
        <a:buFont typeface="Arial" panose="020B0604020202020204" pitchFamily="34" charset="0"/>
        <a:buChar char="​"/>
        <a:defRPr sz="1000" b="1" kern="1200" baseline="0">
          <a:solidFill>
            <a:schemeClr val="tx1"/>
          </a:solidFill>
          <a:latin typeface="+mn-lt"/>
          <a:ea typeface="+mn-ea"/>
          <a:cs typeface="+mn-cs"/>
        </a:defRPr>
      </a:lvl7pPr>
      <a:lvl8pPr marL="0" indent="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000" kern="1200" baseline="0">
          <a:solidFill>
            <a:schemeClr val="tx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66" userDrawn="1">
          <p15:clr>
            <a:srgbClr val="F26B43"/>
          </p15:clr>
        </p15:guide>
        <p15:guide id="3" orient="horz" pos="164" userDrawn="1">
          <p15:clr>
            <a:srgbClr val="F26B43"/>
          </p15:clr>
        </p15:guide>
        <p15:guide id="4" orient="horz" pos="1224" userDrawn="1">
          <p15:clr>
            <a:srgbClr val="F26B43"/>
          </p15:clr>
        </p15:guide>
        <p15:guide id="5" pos="339" userDrawn="1">
          <p15:clr>
            <a:srgbClr val="F26B43"/>
          </p15:clr>
        </p15:guide>
        <p15:guide id="7" orient="horz" pos="1337" userDrawn="1">
          <p15:clr>
            <a:srgbClr val="F26B43"/>
          </p15:clr>
        </p15:guide>
        <p15:guide id="8" orient="horz" pos="3748" userDrawn="1">
          <p15:clr>
            <a:srgbClr val="F26B43"/>
          </p15:clr>
        </p15:guide>
        <p15:guide id="10" orient="horz" pos="4156" userDrawn="1">
          <p15:clr>
            <a:srgbClr val="F26B43"/>
          </p15:clr>
        </p15:guide>
        <p15:guide id="11" pos="923" userDrawn="1">
          <p15:clr>
            <a:srgbClr val="F26B43"/>
          </p15:clr>
        </p15:guide>
        <p15:guide id="12" pos="6756" userDrawn="1">
          <p15:clr>
            <a:srgbClr val="F26B43"/>
          </p15:clr>
        </p15:guide>
        <p15:guide id="13" pos="7491" userDrawn="1">
          <p15:clr>
            <a:srgbClr val="F26B43"/>
          </p15:clr>
        </p15:guide>
        <p15:guide id="14" pos="1506" userDrawn="1">
          <p15:clr>
            <a:srgbClr val="F26B43"/>
          </p15:clr>
        </p15:guide>
        <p15:guide id="15" pos="2090" userDrawn="1">
          <p15:clr>
            <a:srgbClr val="F26B43"/>
          </p15:clr>
        </p15:guide>
        <p15:guide id="16" pos="2673" userDrawn="1">
          <p15:clr>
            <a:srgbClr val="F26B43"/>
          </p15:clr>
        </p15:guide>
        <p15:guide id="17" pos="3256" userDrawn="1">
          <p15:clr>
            <a:srgbClr val="F26B43"/>
          </p15:clr>
        </p15:guide>
        <p15:guide id="18" pos="3840" userDrawn="1">
          <p15:clr>
            <a:srgbClr val="F26B43"/>
          </p15:clr>
        </p15:guide>
        <p15:guide id="19" pos="4423" userDrawn="1">
          <p15:clr>
            <a:srgbClr val="F26B43"/>
          </p15:clr>
        </p15:guide>
        <p15:guide id="20" pos="5006" userDrawn="1">
          <p15:clr>
            <a:srgbClr val="F26B43"/>
          </p15:clr>
        </p15:guide>
        <p15:guide id="21" pos="5589" userDrawn="1">
          <p15:clr>
            <a:srgbClr val="F26B43"/>
          </p15:clr>
        </p15:guide>
        <p15:guide id="22" pos="617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B6DF567-AE5E-0576-A74E-0163A39A7721}"/>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DK" sz="2000" noProof="0" err="1"/>
          </a:p>
        </p:txBody>
      </p:sp>
      <p:sp>
        <p:nvSpPr>
          <p:cNvPr id="2" name="Title 1">
            <a:extLst>
              <a:ext uri="{FF2B5EF4-FFF2-40B4-BE49-F238E27FC236}">
                <a16:creationId xmlns:a16="http://schemas.microsoft.com/office/drawing/2014/main" id="{D79B430A-8DE7-9BB6-F11A-6F54B62724E1}"/>
              </a:ext>
            </a:extLst>
          </p:cNvPr>
          <p:cNvSpPr>
            <a:spLocks noGrp="1"/>
          </p:cNvSpPr>
          <p:nvPr>
            <p:ph type="title"/>
          </p:nvPr>
        </p:nvSpPr>
        <p:spPr>
          <a:xfrm>
            <a:off x="263525" y="2140417"/>
            <a:ext cx="9264651" cy="2889250"/>
          </a:xfrm>
        </p:spPr>
        <p:txBody>
          <a:bodyPr/>
          <a:lstStyle/>
          <a:p>
            <a:r>
              <a:rPr lang="en-DK">
                <a:solidFill>
                  <a:schemeClr val="accent1"/>
                </a:solidFill>
              </a:rPr>
              <a:t>Problem: </a:t>
            </a:r>
            <a:r>
              <a:rPr lang="en-DK" b="1">
                <a:solidFill>
                  <a:schemeClr val="accent1"/>
                </a:solidFill>
                <a:latin typeface="+mn-lt"/>
              </a:rPr>
              <a:t>Hvorfor er det vigtigt, at vi er sammen mod svindel?</a:t>
            </a:r>
          </a:p>
        </p:txBody>
      </p:sp>
    </p:spTree>
    <p:extLst>
      <p:ext uri="{BB962C8B-B14F-4D97-AF65-F5344CB8AC3E}">
        <p14:creationId xmlns:p14="http://schemas.microsoft.com/office/powerpoint/2010/main" val="4136284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0D2D2EE-D7DE-AD5E-F2AB-7431BAA97FF2}"/>
              </a:ext>
            </a:extLst>
          </p:cNvPr>
          <p:cNvSpPr/>
          <p:nvPr/>
        </p:nvSpPr>
        <p:spPr>
          <a:xfrm>
            <a:off x="288567" y="2116045"/>
            <a:ext cx="2841626" cy="447516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DK" sz="2000" noProof="0" err="1"/>
          </a:p>
        </p:txBody>
      </p:sp>
      <p:sp>
        <p:nvSpPr>
          <p:cNvPr id="32" name="Rectangle 31">
            <a:extLst>
              <a:ext uri="{FF2B5EF4-FFF2-40B4-BE49-F238E27FC236}">
                <a16:creationId xmlns:a16="http://schemas.microsoft.com/office/drawing/2014/main" id="{8D0AB7FC-9F38-E4FC-F201-A1AD79DD2BAE}"/>
              </a:ext>
            </a:extLst>
          </p:cNvPr>
          <p:cNvSpPr/>
          <p:nvPr/>
        </p:nvSpPr>
        <p:spPr>
          <a:xfrm>
            <a:off x="6137395" y="2116045"/>
            <a:ext cx="2841626" cy="447516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DK" sz="2000" noProof="0" err="1"/>
          </a:p>
        </p:txBody>
      </p:sp>
      <p:sp>
        <p:nvSpPr>
          <p:cNvPr id="4" name="Content Placeholder 3">
            <a:extLst>
              <a:ext uri="{FF2B5EF4-FFF2-40B4-BE49-F238E27FC236}">
                <a16:creationId xmlns:a16="http://schemas.microsoft.com/office/drawing/2014/main" id="{9372CE09-FDE7-AD2C-4711-ACE5E3C61DE3}"/>
              </a:ext>
            </a:extLst>
          </p:cNvPr>
          <p:cNvSpPr>
            <a:spLocks noGrp="1"/>
          </p:cNvSpPr>
          <p:nvPr>
            <p:ph sz="half" idx="2"/>
          </p:nvPr>
        </p:nvSpPr>
        <p:spPr>
          <a:xfrm>
            <a:off x="6168268" y="2733879"/>
            <a:ext cx="2779200" cy="695121"/>
          </a:xfrm>
        </p:spPr>
        <p:txBody>
          <a:bodyPr/>
          <a:lstStyle/>
          <a:p>
            <a:pPr marL="0" indent="0" algn="ctr">
              <a:buNone/>
            </a:pPr>
            <a:r>
              <a:rPr lang="en-DK" sz="4000">
                <a:solidFill>
                  <a:schemeClr val="accent1"/>
                </a:solidFill>
                <a:latin typeface="+mj-lt"/>
              </a:rPr>
              <a:t>54%</a:t>
            </a:r>
          </a:p>
        </p:txBody>
      </p:sp>
      <p:sp>
        <p:nvSpPr>
          <p:cNvPr id="8" name="Content Placeholder 7">
            <a:extLst>
              <a:ext uri="{FF2B5EF4-FFF2-40B4-BE49-F238E27FC236}">
                <a16:creationId xmlns:a16="http://schemas.microsoft.com/office/drawing/2014/main" id="{1F612F18-80E6-87FC-41D6-63D06354A76A}"/>
              </a:ext>
            </a:extLst>
          </p:cNvPr>
          <p:cNvSpPr>
            <a:spLocks noGrp="1"/>
          </p:cNvSpPr>
          <p:nvPr>
            <p:ph sz="half" idx="14"/>
          </p:nvPr>
        </p:nvSpPr>
        <p:spPr>
          <a:xfrm>
            <a:off x="459433" y="3747600"/>
            <a:ext cx="2561800" cy="2570400"/>
          </a:xfrm>
        </p:spPr>
        <p:txBody>
          <a:bodyPr/>
          <a:lstStyle/>
          <a:p>
            <a:pPr marL="0" indent="0" algn="ctr">
              <a:lnSpc>
                <a:spcPct val="100000"/>
              </a:lnSpc>
              <a:spcAft>
                <a:spcPts val="0"/>
              </a:spcAft>
              <a:buNone/>
              <a:defRPr/>
            </a:pPr>
            <a:r>
              <a:rPr lang="da-DK">
                <a:solidFill>
                  <a:srgbClr val="C00000"/>
                </a:solidFill>
                <a:latin typeface="TRYG" pitchFamily="2" charset="77"/>
              </a:rPr>
              <a:t>af os har inden for det seneste år oplevet et forsøg på digital svindel. </a:t>
            </a:r>
          </a:p>
          <a:p>
            <a:pPr marL="0" indent="0" algn="ctr">
              <a:lnSpc>
                <a:spcPct val="100000"/>
              </a:lnSpc>
              <a:spcAft>
                <a:spcPts val="0"/>
              </a:spcAft>
              <a:buNone/>
              <a:defRPr/>
            </a:pPr>
            <a:endParaRPr lang="da-DK">
              <a:solidFill>
                <a:srgbClr val="C00000"/>
              </a:solidFill>
              <a:latin typeface="TRYG" pitchFamily="2" charset="77"/>
            </a:endParaRPr>
          </a:p>
          <a:p>
            <a:pPr marL="0" indent="0" algn="ctr">
              <a:lnSpc>
                <a:spcPct val="100000"/>
              </a:lnSpc>
              <a:spcAft>
                <a:spcPts val="0"/>
              </a:spcAft>
              <a:buNone/>
              <a:defRPr/>
            </a:pPr>
            <a:endParaRPr lang="da-DK">
              <a:solidFill>
                <a:srgbClr val="C00000"/>
              </a:solidFill>
              <a:latin typeface="TRYG" pitchFamily="2" charset="77"/>
            </a:endParaRPr>
          </a:p>
          <a:p>
            <a:pPr marL="0" indent="0" algn="ctr">
              <a:lnSpc>
                <a:spcPct val="100000"/>
              </a:lnSpc>
              <a:spcAft>
                <a:spcPts val="0"/>
              </a:spcAft>
              <a:buNone/>
              <a:defRPr/>
            </a:pPr>
            <a:endParaRPr lang="da-DK">
              <a:solidFill>
                <a:srgbClr val="C00000"/>
              </a:solidFill>
              <a:latin typeface="TRYG" pitchFamily="2" charset="77"/>
            </a:endParaRPr>
          </a:p>
          <a:p>
            <a:pPr marL="0" indent="0" algn="ctr">
              <a:buNone/>
            </a:pPr>
            <a:r>
              <a:rPr lang="da-DK" sz="1100" i="1">
                <a:solidFill>
                  <a:srgbClr val="C00000"/>
                </a:solidFill>
                <a:latin typeface="TRYG" pitchFamily="2" charset="77"/>
              </a:rPr>
              <a:t>Undersøgelse af Forbrugerrådet Tænk og TrygFonden , 2025</a:t>
            </a:r>
            <a:endParaRPr lang="en-DK" sz="1100" i="1">
              <a:solidFill>
                <a:srgbClr val="C00000"/>
              </a:solidFill>
              <a:latin typeface="TRYG" pitchFamily="2" charset="77"/>
            </a:endParaRPr>
          </a:p>
        </p:txBody>
      </p:sp>
      <p:sp>
        <p:nvSpPr>
          <p:cNvPr id="13" name="Content Placeholder 3">
            <a:extLst>
              <a:ext uri="{FF2B5EF4-FFF2-40B4-BE49-F238E27FC236}">
                <a16:creationId xmlns:a16="http://schemas.microsoft.com/office/drawing/2014/main" id="{47BE566E-74C9-E014-3CDD-124C4B656B0E}"/>
              </a:ext>
            </a:extLst>
          </p:cNvPr>
          <p:cNvSpPr txBox="1">
            <a:spLocks/>
          </p:cNvSpPr>
          <p:nvPr/>
        </p:nvSpPr>
        <p:spPr>
          <a:xfrm>
            <a:off x="9131418" y="2733879"/>
            <a:ext cx="2779200" cy="695121"/>
          </a:xfrm>
          <a:prstGeom prst="rect">
            <a:avLst/>
          </a:prstGeom>
        </p:spPr>
        <p:txBody>
          <a:bodyPr vert="horz" lIns="0" tIns="0" rIns="0" bIns="0" rtlCol="0">
            <a:noAutofit/>
          </a:bodyPr>
          <a:lstStyle>
            <a:lvl1pPr marL="27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14000"/>
              </a:lnSpc>
              <a:spcBef>
                <a:spcPts val="0"/>
              </a:spcBef>
              <a:spcAft>
                <a:spcPts val="1200"/>
              </a:spcAft>
              <a:buFont typeface="Arial" panose="020B0604020202020204" pitchFamily="34" charset="0"/>
              <a:buChar char="​"/>
              <a:defRPr sz="2000" b="1" kern="1200">
                <a:solidFill>
                  <a:schemeClr val="tx1"/>
                </a:solidFill>
                <a:latin typeface="+mj-lt"/>
                <a:ea typeface="+mn-ea"/>
                <a:cs typeface="+mn-cs"/>
              </a:defRPr>
            </a:lvl4pPr>
            <a:lvl5pPr marL="0" indent="0" algn="l" defTabSz="914400" rtl="0" eaLnBrk="1" latinLnBrk="0" hangingPunct="1">
              <a:lnSpc>
                <a:spcPct val="114000"/>
              </a:lnSpc>
              <a:spcBef>
                <a:spcPts val="0"/>
              </a:spcBef>
              <a:spcAft>
                <a:spcPts val="1200"/>
              </a:spcAft>
              <a:buFont typeface="Arial" panose="020B0604020202020204" pitchFamily="34" charset="0"/>
              <a:buChar char="​"/>
              <a:tabLst/>
              <a:defRPr sz="2000" kern="1200">
                <a:solidFill>
                  <a:schemeClr val="tx1"/>
                </a:solidFill>
                <a:latin typeface="+mn-lt"/>
                <a:ea typeface="+mn-ea"/>
                <a:cs typeface="+mn-cs"/>
              </a:defRPr>
            </a:lvl5pPr>
            <a:lvl6pPr marL="180000" indent="-18000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6pPr>
            <a:lvl7pPr marL="0" indent="0" algn="l" defTabSz="914400" rtl="0" eaLnBrk="1" latinLnBrk="0" hangingPunct="1">
              <a:lnSpc>
                <a:spcPct val="150000"/>
              </a:lnSpc>
              <a:spcBef>
                <a:spcPts val="0"/>
              </a:spcBef>
              <a:spcAft>
                <a:spcPts val="600"/>
              </a:spcAft>
              <a:buFont typeface="Arial" panose="020B0604020202020204" pitchFamily="34" charset="0"/>
              <a:buChar char="​"/>
              <a:defRPr sz="1000" b="1" kern="1200" baseline="0">
                <a:solidFill>
                  <a:schemeClr val="tx1"/>
                </a:solidFill>
                <a:latin typeface="+mn-lt"/>
                <a:ea typeface="+mn-ea"/>
                <a:cs typeface="+mn-cs"/>
              </a:defRPr>
            </a:lvl7pPr>
            <a:lvl8pPr marL="0" indent="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marL="0" indent="0" algn="ctr">
              <a:buFont typeface="Arial" panose="020B0604020202020204" pitchFamily="34" charset="0"/>
              <a:buNone/>
            </a:pPr>
            <a:r>
              <a:rPr lang="en-DK" sz="4000">
                <a:solidFill>
                  <a:schemeClr val="accent1"/>
                </a:solidFill>
                <a:latin typeface="+mj-lt"/>
              </a:rPr>
              <a:t>28.960</a:t>
            </a:r>
          </a:p>
        </p:txBody>
      </p:sp>
      <p:sp>
        <p:nvSpPr>
          <p:cNvPr id="14" name="Content Placeholder 3">
            <a:extLst>
              <a:ext uri="{FF2B5EF4-FFF2-40B4-BE49-F238E27FC236}">
                <a16:creationId xmlns:a16="http://schemas.microsoft.com/office/drawing/2014/main" id="{AC367574-4D5C-F7FA-E88E-B59747612D98}"/>
              </a:ext>
            </a:extLst>
          </p:cNvPr>
          <p:cNvSpPr txBox="1">
            <a:spLocks/>
          </p:cNvSpPr>
          <p:nvPr/>
        </p:nvSpPr>
        <p:spPr>
          <a:xfrm>
            <a:off x="3208500" y="2733879"/>
            <a:ext cx="2779200" cy="695121"/>
          </a:xfrm>
          <a:prstGeom prst="rect">
            <a:avLst/>
          </a:prstGeom>
        </p:spPr>
        <p:txBody>
          <a:bodyPr vert="horz" lIns="0" tIns="0" rIns="0" bIns="0" rtlCol="0">
            <a:noAutofit/>
          </a:bodyPr>
          <a:lstStyle>
            <a:lvl1pPr marL="27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14000"/>
              </a:lnSpc>
              <a:spcBef>
                <a:spcPts val="0"/>
              </a:spcBef>
              <a:spcAft>
                <a:spcPts val="1200"/>
              </a:spcAft>
              <a:buFont typeface="Arial" panose="020B0604020202020204" pitchFamily="34" charset="0"/>
              <a:buChar char="​"/>
              <a:defRPr sz="2000" b="1" kern="1200">
                <a:solidFill>
                  <a:schemeClr val="tx1"/>
                </a:solidFill>
                <a:latin typeface="+mj-lt"/>
                <a:ea typeface="+mn-ea"/>
                <a:cs typeface="+mn-cs"/>
              </a:defRPr>
            </a:lvl4pPr>
            <a:lvl5pPr marL="0" indent="0" algn="l" defTabSz="914400" rtl="0" eaLnBrk="1" latinLnBrk="0" hangingPunct="1">
              <a:lnSpc>
                <a:spcPct val="114000"/>
              </a:lnSpc>
              <a:spcBef>
                <a:spcPts val="0"/>
              </a:spcBef>
              <a:spcAft>
                <a:spcPts val="1200"/>
              </a:spcAft>
              <a:buFont typeface="Arial" panose="020B0604020202020204" pitchFamily="34" charset="0"/>
              <a:buChar char="​"/>
              <a:tabLst/>
              <a:defRPr sz="2000" kern="1200">
                <a:solidFill>
                  <a:schemeClr val="tx1"/>
                </a:solidFill>
                <a:latin typeface="+mn-lt"/>
                <a:ea typeface="+mn-ea"/>
                <a:cs typeface="+mn-cs"/>
              </a:defRPr>
            </a:lvl5pPr>
            <a:lvl6pPr marL="180000" indent="-18000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6pPr>
            <a:lvl7pPr marL="0" indent="0" algn="l" defTabSz="914400" rtl="0" eaLnBrk="1" latinLnBrk="0" hangingPunct="1">
              <a:lnSpc>
                <a:spcPct val="150000"/>
              </a:lnSpc>
              <a:spcBef>
                <a:spcPts val="0"/>
              </a:spcBef>
              <a:spcAft>
                <a:spcPts val="600"/>
              </a:spcAft>
              <a:buFont typeface="Arial" panose="020B0604020202020204" pitchFamily="34" charset="0"/>
              <a:buChar char="​"/>
              <a:defRPr sz="1000" b="1" kern="1200" baseline="0">
                <a:solidFill>
                  <a:schemeClr val="tx1"/>
                </a:solidFill>
                <a:latin typeface="+mn-lt"/>
                <a:ea typeface="+mn-ea"/>
                <a:cs typeface="+mn-cs"/>
              </a:defRPr>
            </a:lvl7pPr>
            <a:lvl8pPr marL="0" indent="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marL="0" indent="0" algn="ctr">
              <a:buFont typeface="Arial" panose="020B0604020202020204" pitchFamily="34" charset="0"/>
              <a:buNone/>
            </a:pPr>
            <a:r>
              <a:rPr lang="en-DK" sz="4000">
                <a:solidFill>
                  <a:schemeClr val="accent1"/>
                </a:solidFill>
                <a:latin typeface="+mj-lt"/>
              </a:rPr>
              <a:t>83%</a:t>
            </a:r>
          </a:p>
        </p:txBody>
      </p:sp>
      <p:sp>
        <p:nvSpPr>
          <p:cNvPr id="15" name="Content Placeholder 3">
            <a:extLst>
              <a:ext uri="{FF2B5EF4-FFF2-40B4-BE49-F238E27FC236}">
                <a16:creationId xmlns:a16="http://schemas.microsoft.com/office/drawing/2014/main" id="{7EACD1D8-808A-8ADF-9D02-72C8DDE55EDC}"/>
              </a:ext>
            </a:extLst>
          </p:cNvPr>
          <p:cNvSpPr txBox="1">
            <a:spLocks/>
          </p:cNvSpPr>
          <p:nvPr/>
        </p:nvSpPr>
        <p:spPr>
          <a:xfrm>
            <a:off x="450312" y="2733879"/>
            <a:ext cx="2561800" cy="695121"/>
          </a:xfrm>
          <a:prstGeom prst="rect">
            <a:avLst/>
          </a:prstGeom>
        </p:spPr>
        <p:txBody>
          <a:bodyPr vert="horz" lIns="0" tIns="0" rIns="0" bIns="0" rtlCol="0">
            <a:noAutofit/>
          </a:bodyPr>
          <a:lstStyle>
            <a:lvl1pPr marL="27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14000"/>
              </a:lnSpc>
              <a:spcBef>
                <a:spcPts val="0"/>
              </a:spcBef>
              <a:spcAft>
                <a:spcPts val="1200"/>
              </a:spcAft>
              <a:buFont typeface="Arial" panose="020B0604020202020204" pitchFamily="34" charset="0"/>
              <a:buChar char="​"/>
              <a:defRPr sz="2000" b="1" kern="1200">
                <a:solidFill>
                  <a:schemeClr val="tx1"/>
                </a:solidFill>
                <a:latin typeface="+mj-lt"/>
                <a:ea typeface="+mn-ea"/>
                <a:cs typeface="+mn-cs"/>
              </a:defRPr>
            </a:lvl4pPr>
            <a:lvl5pPr marL="0" indent="0" algn="l" defTabSz="914400" rtl="0" eaLnBrk="1" latinLnBrk="0" hangingPunct="1">
              <a:lnSpc>
                <a:spcPct val="114000"/>
              </a:lnSpc>
              <a:spcBef>
                <a:spcPts val="0"/>
              </a:spcBef>
              <a:spcAft>
                <a:spcPts val="1200"/>
              </a:spcAft>
              <a:buFont typeface="Arial" panose="020B0604020202020204" pitchFamily="34" charset="0"/>
              <a:buChar char="​"/>
              <a:tabLst/>
              <a:defRPr sz="2000" kern="1200">
                <a:solidFill>
                  <a:schemeClr val="tx1"/>
                </a:solidFill>
                <a:latin typeface="+mn-lt"/>
                <a:ea typeface="+mn-ea"/>
                <a:cs typeface="+mn-cs"/>
              </a:defRPr>
            </a:lvl5pPr>
            <a:lvl6pPr marL="180000" indent="-18000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6pPr>
            <a:lvl7pPr marL="0" indent="0" algn="l" defTabSz="914400" rtl="0" eaLnBrk="1" latinLnBrk="0" hangingPunct="1">
              <a:lnSpc>
                <a:spcPct val="150000"/>
              </a:lnSpc>
              <a:spcBef>
                <a:spcPts val="0"/>
              </a:spcBef>
              <a:spcAft>
                <a:spcPts val="600"/>
              </a:spcAft>
              <a:buFont typeface="Arial" panose="020B0604020202020204" pitchFamily="34" charset="0"/>
              <a:buChar char="​"/>
              <a:defRPr sz="1000" b="1" kern="1200" baseline="0">
                <a:solidFill>
                  <a:schemeClr val="tx1"/>
                </a:solidFill>
                <a:latin typeface="+mn-lt"/>
                <a:ea typeface="+mn-ea"/>
                <a:cs typeface="+mn-cs"/>
              </a:defRPr>
            </a:lvl7pPr>
            <a:lvl8pPr marL="0" indent="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marL="0" indent="0">
              <a:lnSpc>
                <a:spcPct val="100000"/>
              </a:lnSpc>
              <a:buFont typeface="Arial" panose="020B0604020202020204" pitchFamily="34" charset="0"/>
              <a:buNone/>
            </a:pPr>
            <a:r>
              <a:rPr lang="en-DK" sz="4000">
                <a:solidFill>
                  <a:schemeClr val="accent1"/>
                </a:solidFill>
                <a:latin typeface="+mj-lt"/>
              </a:rPr>
              <a:t>3 ud af 4</a:t>
            </a:r>
          </a:p>
        </p:txBody>
      </p:sp>
      <p:sp>
        <p:nvSpPr>
          <p:cNvPr id="16" name="Content Placeholder 7">
            <a:extLst>
              <a:ext uri="{FF2B5EF4-FFF2-40B4-BE49-F238E27FC236}">
                <a16:creationId xmlns:a16="http://schemas.microsoft.com/office/drawing/2014/main" id="{AFD2D7D0-D027-AA03-86D8-E8DD50FEC0D6}"/>
              </a:ext>
            </a:extLst>
          </p:cNvPr>
          <p:cNvSpPr txBox="1">
            <a:spLocks/>
          </p:cNvSpPr>
          <p:nvPr/>
        </p:nvSpPr>
        <p:spPr>
          <a:xfrm>
            <a:off x="3301059" y="3747600"/>
            <a:ext cx="2592273" cy="2570400"/>
          </a:xfrm>
          <a:prstGeom prst="rect">
            <a:avLst/>
          </a:prstGeom>
        </p:spPr>
        <p:txBody>
          <a:bodyPr vert="horz" lIns="0" tIns="0" rIns="0" bIns="0" rtlCol="0">
            <a:noAutofit/>
          </a:bodyPr>
          <a:lstStyle>
            <a:lvl1pPr marL="27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14000"/>
              </a:lnSpc>
              <a:spcBef>
                <a:spcPts val="0"/>
              </a:spcBef>
              <a:spcAft>
                <a:spcPts val="1200"/>
              </a:spcAft>
              <a:buFont typeface="Arial" panose="020B0604020202020204" pitchFamily="34" charset="0"/>
              <a:buChar char="​"/>
              <a:defRPr sz="2000" b="1" kern="1200">
                <a:solidFill>
                  <a:schemeClr val="tx1"/>
                </a:solidFill>
                <a:latin typeface="+mj-lt"/>
                <a:ea typeface="+mn-ea"/>
                <a:cs typeface="+mn-cs"/>
              </a:defRPr>
            </a:lvl4pPr>
            <a:lvl5pPr marL="0" indent="0" algn="l" defTabSz="914400" rtl="0" eaLnBrk="1" latinLnBrk="0" hangingPunct="1">
              <a:lnSpc>
                <a:spcPct val="114000"/>
              </a:lnSpc>
              <a:spcBef>
                <a:spcPts val="0"/>
              </a:spcBef>
              <a:spcAft>
                <a:spcPts val="1200"/>
              </a:spcAft>
              <a:buFont typeface="Arial" panose="020B0604020202020204" pitchFamily="34" charset="0"/>
              <a:buChar char="​"/>
              <a:tabLst/>
              <a:defRPr sz="2000" kern="1200">
                <a:solidFill>
                  <a:schemeClr val="tx1"/>
                </a:solidFill>
                <a:latin typeface="+mn-lt"/>
                <a:ea typeface="+mn-ea"/>
                <a:cs typeface="+mn-cs"/>
              </a:defRPr>
            </a:lvl5pPr>
            <a:lvl6pPr marL="180000" indent="-18000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6pPr>
            <a:lvl7pPr marL="0" indent="0" algn="l" defTabSz="914400" rtl="0" eaLnBrk="1" latinLnBrk="0" hangingPunct="1">
              <a:lnSpc>
                <a:spcPct val="150000"/>
              </a:lnSpc>
              <a:spcBef>
                <a:spcPts val="0"/>
              </a:spcBef>
              <a:spcAft>
                <a:spcPts val="600"/>
              </a:spcAft>
              <a:buFont typeface="Arial" panose="020B0604020202020204" pitchFamily="34" charset="0"/>
              <a:buChar char="​"/>
              <a:defRPr sz="1000" b="1" kern="1200" baseline="0">
                <a:solidFill>
                  <a:schemeClr val="tx1"/>
                </a:solidFill>
                <a:latin typeface="+mn-lt"/>
                <a:ea typeface="+mn-ea"/>
                <a:cs typeface="+mn-cs"/>
              </a:defRPr>
            </a:lvl7pPr>
            <a:lvl8pPr marL="0" indent="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marL="0" lvl="0" indent="0" algn="ctr">
              <a:lnSpc>
                <a:spcPct val="100000"/>
              </a:lnSpc>
              <a:spcAft>
                <a:spcPts val="0"/>
              </a:spcAft>
              <a:buNone/>
              <a:defRPr/>
            </a:pPr>
            <a:r>
              <a:rPr lang="en-DK">
                <a:solidFill>
                  <a:srgbClr val="C00000"/>
                </a:solidFill>
                <a:latin typeface="TRYG" pitchFamily="2" charset="77"/>
              </a:rPr>
              <a:t>af os mener, at vi har et fælles ansvar</a:t>
            </a:r>
            <a:r>
              <a:rPr lang="da-DK">
                <a:solidFill>
                  <a:srgbClr val="C00000"/>
                </a:solidFill>
                <a:latin typeface="TRYG" pitchFamily="2" charset="77"/>
              </a:rPr>
              <a:t> </a:t>
            </a:r>
            <a:r>
              <a:rPr lang="en-DK">
                <a:solidFill>
                  <a:srgbClr val="C00000"/>
                </a:solidFill>
                <a:latin typeface="TRYG" pitchFamily="2" charset="77"/>
              </a:rPr>
              <a:t>for</a:t>
            </a:r>
            <a:r>
              <a:rPr lang="da-DK">
                <a:solidFill>
                  <a:srgbClr val="C00000"/>
                </a:solidFill>
                <a:latin typeface="TRYG" pitchFamily="2" charset="77"/>
              </a:rPr>
              <a:t> </a:t>
            </a:r>
            <a:r>
              <a:rPr lang="en-DK">
                <a:solidFill>
                  <a:srgbClr val="C00000"/>
                </a:solidFill>
                <a:latin typeface="TRYG" pitchFamily="2" charset="77"/>
              </a:rPr>
              <a:t>at hjælpe hinanden med at undgå digital svindel</a:t>
            </a:r>
          </a:p>
          <a:p>
            <a:pPr marL="0" lvl="0" indent="0" algn="ctr">
              <a:lnSpc>
                <a:spcPct val="100000"/>
              </a:lnSpc>
              <a:spcAft>
                <a:spcPts val="0"/>
              </a:spcAft>
              <a:buNone/>
              <a:defRPr/>
            </a:pPr>
            <a:endParaRPr lang="da-DK">
              <a:solidFill>
                <a:srgbClr val="C00000"/>
              </a:solidFill>
              <a:latin typeface="TRYG" pitchFamily="2" charset="77"/>
            </a:endParaRPr>
          </a:p>
          <a:p>
            <a:pPr marL="0" lvl="0" indent="0" algn="ctr">
              <a:lnSpc>
                <a:spcPct val="100000"/>
              </a:lnSpc>
              <a:spcAft>
                <a:spcPts val="0"/>
              </a:spcAft>
              <a:buNone/>
              <a:defRPr/>
            </a:pPr>
            <a:endParaRPr lang="da-DK">
              <a:solidFill>
                <a:srgbClr val="C00000"/>
              </a:solidFill>
              <a:latin typeface="TRYG" pitchFamily="2" charset="77"/>
            </a:endParaRPr>
          </a:p>
          <a:p>
            <a:pPr marL="0" indent="0" algn="ctr">
              <a:buNone/>
            </a:pPr>
            <a:r>
              <a:rPr lang="da-DK" sz="1100" i="1">
                <a:solidFill>
                  <a:srgbClr val="C00000"/>
                </a:solidFill>
                <a:latin typeface="TRYG" pitchFamily="2" charset="77"/>
              </a:rPr>
              <a:t>Undersøgelse af Forbrugerrådet Tænk og TrygFonden , 2025</a:t>
            </a:r>
            <a:endParaRPr lang="en-DK" sz="1100" i="1">
              <a:solidFill>
                <a:srgbClr val="C00000"/>
              </a:solidFill>
              <a:latin typeface="TRYG" pitchFamily="2" charset="77"/>
            </a:endParaRPr>
          </a:p>
        </p:txBody>
      </p:sp>
      <p:sp>
        <p:nvSpPr>
          <p:cNvPr id="17" name="Content Placeholder 7">
            <a:extLst>
              <a:ext uri="{FF2B5EF4-FFF2-40B4-BE49-F238E27FC236}">
                <a16:creationId xmlns:a16="http://schemas.microsoft.com/office/drawing/2014/main" id="{556AFF17-2C78-243F-85C5-C8DCE4025F25}"/>
              </a:ext>
            </a:extLst>
          </p:cNvPr>
          <p:cNvSpPr txBox="1">
            <a:spLocks/>
          </p:cNvSpPr>
          <p:nvPr/>
        </p:nvSpPr>
        <p:spPr>
          <a:xfrm>
            <a:off x="6276968" y="3747600"/>
            <a:ext cx="2561800" cy="2570400"/>
          </a:xfrm>
          <a:prstGeom prst="rect">
            <a:avLst/>
          </a:prstGeom>
        </p:spPr>
        <p:txBody>
          <a:bodyPr vert="horz" lIns="0" tIns="0" rIns="0" bIns="0" rtlCol="0" anchor="t">
            <a:noAutofit/>
          </a:bodyPr>
          <a:lstStyle>
            <a:lvl1pPr marL="27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14000"/>
              </a:lnSpc>
              <a:spcBef>
                <a:spcPts val="0"/>
              </a:spcBef>
              <a:spcAft>
                <a:spcPts val="1200"/>
              </a:spcAft>
              <a:buFont typeface="Arial" panose="020B0604020202020204" pitchFamily="34" charset="0"/>
              <a:buChar char="​"/>
              <a:defRPr sz="2000" b="1" kern="1200">
                <a:solidFill>
                  <a:schemeClr val="tx1"/>
                </a:solidFill>
                <a:latin typeface="+mj-lt"/>
                <a:ea typeface="+mn-ea"/>
                <a:cs typeface="+mn-cs"/>
              </a:defRPr>
            </a:lvl4pPr>
            <a:lvl5pPr marL="0" indent="0" algn="l" defTabSz="914400" rtl="0" eaLnBrk="1" latinLnBrk="0" hangingPunct="1">
              <a:lnSpc>
                <a:spcPct val="114000"/>
              </a:lnSpc>
              <a:spcBef>
                <a:spcPts val="0"/>
              </a:spcBef>
              <a:spcAft>
                <a:spcPts val="1200"/>
              </a:spcAft>
              <a:buFont typeface="Arial" panose="020B0604020202020204" pitchFamily="34" charset="0"/>
              <a:buChar char="​"/>
              <a:tabLst/>
              <a:defRPr sz="2000" kern="1200">
                <a:solidFill>
                  <a:schemeClr val="tx1"/>
                </a:solidFill>
                <a:latin typeface="+mn-lt"/>
                <a:ea typeface="+mn-ea"/>
                <a:cs typeface="+mn-cs"/>
              </a:defRPr>
            </a:lvl5pPr>
            <a:lvl6pPr marL="180000" indent="-18000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6pPr>
            <a:lvl7pPr marL="0" indent="0" algn="l" defTabSz="914400" rtl="0" eaLnBrk="1" latinLnBrk="0" hangingPunct="1">
              <a:lnSpc>
                <a:spcPct val="150000"/>
              </a:lnSpc>
              <a:spcBef>
                <a:spcPts val="0"/>
              </a:spcBef>
              <a:spcAft>
                <a:spcPts val="600"/>
              </a:spcAft>
              <a:buFont typeface="Arial" panose="020B0604020202020204" pitchFamily="34" charset="0"/>
              <a:buChar char="​"/>
              <a:defRPr sz="1000" b="1" kern="1200" baseline="0">
                <a:solidFill>
                  <a:schemeClr val="tx1"/>
                </a:solidFill>
                <a:latin typeface="+mn-lt"/>
                <a:ea typeface="+mn-ea"/>
                <a:cs typeface="+mn-cs"/>
              </a:defRPr>
            </a:lvl7pPr>
            <a:lvl8pPr marL="0" indent="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marL="0" lvl="0" indent="0" algn="ctr">
              <a:lnSpc>
                <a:spcPct val="100000"/>
              </a:lnSpc>
              <a:spcAft>
                <a:spcPts val="0"/>
              </a:spcAft>
              <a:buNone/>
              <a:defRPr/>
            </a:pPr>
            <a:r>
              <a:rPr lang="en-DK">
                <a:solidFill>
                  <a:srgbClr val="C00000"/>
                </a:solidFill>
                <a:latin typeface="TRYG" pitchFamily="2" charset="77"/>
              </a:rPr>
              <a:t>af os taler aldrig eller kun sjældent om digital sikkerhed og svindel</a:t>
            </a:r>
            <a:endParaRPr lang="da-DK">
              <a:solidFill>
                <a:srgbClr val="C00000"/>
              </a:solidFill>
              <a:latin typeface="TRYG" pitchFamily="2" charset="77"/>
            </a:endParaRPr>
          </a:p>
          <a:p>
            <a:pPr marL="0" indent="0" algn="ctr">
              <a:lnSpc>
                <a:spcPct val="100000"/>
              </a:lnSpc>
              <a:spcAft>
                <a:spcPts val="0"/>
              </a:spcAft>
              <a:buNone/>
              <a:defRPr/>
            </a:pPr>
            <a:endParaRPr lang="da-DK">
              <a:solidFill>
                <a:srgbClr val="C00000"/>
              </a:solidFill>
              <a:highlight>
                <a:srgbClr val="FFFF00"/>
              </a:highlight>
              <a:latin typeface="TRYG" pitchFamily="2" charset="77"/>
            </a:endParaRPr>
          </a:p>
          <a:p>
            <a:pPr marL="0" lvl="0" indent="0" algn="ctr">
              <a:lnSpc>
                <a:spcPct val="100000"/>
              </a:lnSpc>
              <a:spcAft>
                <a:spcPts val="0"/>
              </a:spcAft>
              <a:buNone/>
              <a:defRPr/>
            </a:pPr>
            <a:endParaRPr lang="da-DK">
              <a:solidFill>
                <a:srgbClr val="C00000"/>
              </a:solidFill>
              <a:highlight>
                <a:srgbClr val="FFFF00"/>
              </a:highlight>
              <a:latin typeface="TRYG" pitchFamily="2" charset="77"/>
            </a:endParaRPr>
          </a:p>
          <a:p>
            <a:pPr marL="0" indent="0" algn="ctr">
              <a:lnSpc>
                <a:spcPct val="100000"/>
              </a:lnSpc>
              <a:spcAft>
                <a:spcPts val="0"/>
              </a:spcAft>
              <a:buNone/>
              <a:defRPr/>
            </a:pPr>
            <a:endParaRPr lang="da-DK">
              <a:solidFill>
                <a:srgbClr val="C00000"/>
              </a:solidFill>
              <a:highlight>
                <a:srgbClr val="FFFF00"/>
              </a:highlight>
              <a:latin typeface="TRYG"/>
            </a:endParaRPr>
          </a:p>
          <a:p>
            <a:pPr marL="0" indent="0" algn="ctr">
              <a:lnSpc>
                <a:spcPct val="113999"/>
              </a:lnSpc>
              <a:buNone/>
              <a:defRPr/>
            </a:pPr>
            <a:r>
              <a:rPr lang="da-DK" sz="1100" i="1">
                <a:solidFill>
                  <a:srgbClr val="C00000"/>
                </a:solidFill>
                <a:latin typeface="TRYG" pitchFamily="2" charset="77"/>
              </a:rPr>
              <a:t>Undersøgelse af Forbrugerrådet Tænk og </a:t>
            </a:r>
            <a:r>
              <a:rPr lang="da-DK" sz="1100" i="1" err="1">
                <a:solidFill>
                  <a:srgbClr val="C00000"/>
                </a:solidFill>
                <a:latin typeface="TRYG" pitchFamily="2" charset="77"/>
              </a:rPr>
              <a:t>TrygFonden</a:t>
            </a:r>
            <a:r>
              <a:rPr lang="da-DK" sz="1100" i="1">
                <a:solidFill>
                  <a:srgbClr val="C00000"/>
                </a:solidFill>
                <a:latin typeface="TRYG" pitchFamily="2" charset="77"/>
              </a:rPr>
              <a:t> , 2025</a:t>
            </a:r>
            <a:endParaRPr lang="en-US" sz="1100" i="1">
              <a:solidFill>
                <a:srgbClr val="C00000"/>
              </a:solidFill>
              <a:latin typeface="TRYG" pitchFamily="2" charset="77"/>
            </a:endParaRPr>
          </a:p>
          <a:p>
            <a:pPr marL="0" indent="0" algn="ctr">
              <a:lnSpc>
                <a:spcPct val="100000"/>
              </a:lnSpc>
              <a:spcAft>
                <a:spcPts val="0"/>
              </a:spcAft>
              <a:buNone/>
              <a:defRPr/>
            </a:pPr>
            <a:endParaRPr lang="da-DK" sz="1100" i="1">
              <a:solidFill>
                <a:srgbClr val="C00000"/>
              </a:solidFill>
              <a:latin typeface="TRYG" pitchFamily="2" charset="77"/>
            </a:endParaRPr>
          </a:p>
        </p:txBody>
      </p:sp>
      <p:sp>
        <p:nvSpPr>
          <p:cNvPr id="18" name="Content Placeholder 7">
            <a:extLst>
              <a:ext uri="{FF2B5EF4-FFF2-40B4-BE49-F238E27FC236}">
                <a16:creationId xmlns:a16="http://schemas.microsoft.com/office/drawing/2014/main" id="{89125B01-4D35-77C9-7E66-12FB60796A1F}"/>
              </a:ext>
            </a:extLst>
          </p:cNvPr>
          <p:cNvSpPr txBox="1">
            <a:spLocks/>
          </p:cNvSpPr>
          <p:nvPr/>
        </p:nvSpPr>
        <p:spPr>
          <a:xfrm>
            <a:off x="9185768" y="3747600"/>
            <a:ext cx="2724850" cy="2570400"/>
          </a:xfrm>
          <a:prstGeom prst="rect">
            <a:avLst/>
          </a:prstGeom>
        </p:spPr>
        <p:txBody>
          <a:bodyPr vert="horz" lIns="0" tIns="0" rIns="0" bIns="0" rtlCol="0">
            <a:noAutofit/>
          </a:bodyPr>
          <a:lstStyle>
            <a:lvl1pPr marL="27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810000" indent="-270000" algn="l" defTabSz="914400" rtl="0" eaLnBrk="1" latinLnBrk="0" hangingPunct="1">
              <a:lnSpc>
                <a:spcPct val="114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14000"/>
              </a:lnSpc>
              <a:spcBef>
                <a:spcPts val="0"/>
              </a:spcBef>
              <a:spcAft>
                <a:spcPts val="1200"/>
              </a:spcAft>
              <a:buFont typeface="Arial" panose="020B0604020202020204" pitchFamily="34" charset="0"/>
              <a:buChar char="​"/>
              <a:defRPr sz="2000" b="1" kern="1200">
                <a:solidFill>
                  <a:schemeClr val="tx1"/>
                </a:solidFill>
                <a:latin typeface="+mj-lt"/>
                <a:ea typeface="+mn-ea"/>
                <a:cs typeface="+mn-cs"/>
              </a:defRPr>
            </a:lvl4pPr>
            <a:lvl5pPr marL="0" indent="0" algn="l" defTabSz="914400" rtl="0" eaLnBrk="1" latinLnBrk="0" hangingPunct="1">
              <a:lnSpc>
                <a:spcPct val="114000"/>
              </a:lnSpc>
              <a:spcBef>
                <a:spcPts val="0"/>
              </a:spcBef>
              <a:spcAft>
                <a:spcPts val="1200"/>
              </a:spcAft>
              <a:buFont typeface="Arial" panose="020B0604020202020204" pitchFamily="34" charset="0"/>
              <a:buChar char="​"/>
              <a:tabLst/>
              <a:defRPr sz="2000" kern="1200">
                <a:solidFill>
                  <a:schemeClr val="tx1"/>
                </a:solidFill>
                <a:latin typeface="+mn-lt"/>
                <a:ea typeface="+mn-ea"/>
                <a:cs typeface="+mn-cs"/>
              </a:defRPr>
            </a:lvl5pPr>
            <a:lvl6pPr marL="180000" indent="-18000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6pPr>
            <a:lvl7pPr marL="0" indent="0" algn="l" defTabSz="914400" rtl="0" eaLnBrk="1" latinLnBrk="0" hangingPunct="1">
              <a:lnSpc>
                <a:spcPct val="150000"/>
              </a:lnSpc>
              <a:spcBef>
                <a:spcPts val="0"/>
              </a:spcBef>
              <a:spcAft>
                <a:spcPts val="600"/>
              </a:spcAft>
              <a:buFont typeface="Arial" panose="020B0604020202020204" pitchFamily="34" charset="0"/>
              <a:buChar char="​"/>
              <a:defRPr sz="1000" b="1" kern="1200" baseline="0">
                <a:solidFill>
                  <a:schemeClr val="tx1"/>
                </a:solidFill>
                <a:latin typeface="+mn-lt"/>
                <a:ea typeface="+mn-ea"/>
                <a:cs typeface="+mn-cs"/>
              </a:defRPr>
            </a:lvl7pPr>
            <a:lvl8pPr marL="0" indent="0" algn="l" defTabSz="914400" rtl="0" eaLnBrk="1" latinLnBrk="0" hangingPunct="1">
              <a:lnSpc>
                <a:spcPct val="15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6000" kern="1200" baseline="0">
                <a:solidFill>
                  <a:schemeClr val="tx1"/>
                </a:solidFill>
                <a:latin typeface="+mj-lt"/>
                <a:ea typeface="+mn-ea"/>
                <a:cs typeface="+mn-cs"/>
              </a:defRPr>
            </a:lvl9pPr>
          </a:lstStyle>
          <a:p>
            <a:pPr marL="0" lvl="0" indent="0" algn="ctr">
              <a:lnSpc>
                <a:spcPct val="100000"/>
              </a:lnSpc>
              <a:spcAft>
                <a:spcPts val="0"/>
              </a:spcAft>
              <a:buNone/>
              <a:defRPr/>
            </a:pPr>
            <a:r>
              <a:rPr lang="en-DK">
                <a:solidFill>
                  <a:srgbClr val="C00000"/>
                </a:solidFill>
                <a:latin typeface="TRYG" pitchFamily="2" charset="77"/>
              </a:rPr>
              <a:t>af os </a:t>
            </a:r>
            <a:r>
              <a:rPr lang="da-DK">
                <a:solidFill>
                  <a:srgbClr val="C00000"/>
                </a:solidFill>
                <a:latin typeface="TRYG" pitchFamily="2" charset="77"/>
              </a:rPr>
              <a:t>lavede en anmeldelse om it-relateret økonomisk kriminalitet. Det er et fald på 27% fra året.</a:t>
            </a:r>
          </a:p>
          <a:p>
            <a:pPr marL="0" lvl="0" indent="0" algn="ctr">
              <a:lnSpc>
                <a:spcPct val="100000"/>
              </a:lnSpc>
              <a:spcAft>
                <a:spcPts val="0"/>
              </a:spcAft>
              <a:buNone/>
              <a:defRPr/>
            </a:pPr>
            <a:endParaRPr lang="da-DK">
              <a:solidFill>
                <a:srgbClr val="C00000"/>
              </a:solidFill>
              <a:latin typeface="TRYG" pitchFamily="2" charset="77"/>
            </a:endParaRPr>
          </a:p>
          <a:p>
            <a:pPr marL="0" lvl="0" indent="0" algn="ctr">
              <a:lnSpc>
                <a:spcPct val="100000"/>
              </a:lnSpc>
              <a:spcAft>
                <a:spcPts val="0"/>
              </a:spcAft>
              <a:buNone/>
              <a:defRPr/>
            </a:pPr>
            <a:endParaRPr lang="da-DK">
              <a:solidFill>
                <a:srgbClr val="C00000"/>
              </a:solidFill>
              <a:latin typeface="TRYG" pitchFamily="2" charset="77"/>
            </a:endParaRPr>
          </a:p>
          <a:p>
            <a:pPr marL="0" lvl="0" indent="0" algn="ctr">
              <a:lnSpc>
                <a:spcPct val="100000"/>
              </a:lnSpc>
              <a:spcAft>
                <a:spcPts val="0"/>
              </a:spcAft>
              <a:buNone/>
              <a:defRPr/>
            </a:pPr>
            <a:r>
              <a:rPr lang="da-DK" sz="1100" i="1">
                <a:solidFill>
                  <a:srgbClr val="C00000"/>
                </a:solidFill>
                <a:latin typeface="TRYG" pitchFamily="2" charset="77"/>
              </a:rPr>
              <a:t>NCIK årsrapport 2025</a:t>
            </a:r>
            <a:endParaRPr lang="en-DK" sz="1100" i="1">
              <a:solidFill>
                <a:srgbClr val="C00000"/>
              </a:solidFill>
              <a:latin typeface="TRYG" pitchFamily="2" charset="77"/>
            </a:endParaRPr>
          </a:p>
        </p:txBody>
      </p:sp>
      <p:sp>
        <p:nvSpPr>
          <p:cNvPr id="19" name="Title 1">
            <a:extLst>
              <a:ext uri="{FF2B5EF4-FFF2-40B4-BE49-F238E27FC236}">
                <a16:creationId xmlns:a16="http://schemas.microsoft.com/office/drawing/2014/main" id="{62427A6B-B27E-740A-D388-B40E0F9DED84}"/>
              </a:ext>
            </a:extLst>
          </p:cNvPr>
          <p:cNvSpPr>
            <a:spLocks noGrp="1"/>
          </p:cNvSpPr>
          <p:nvPr>
            <p:ph type="title"/>
          </p:nvPr>
        </p:nvSpPr>
        <p:spPr>
          <a:xfrm>
            <a:off x="262470" y="281850"/>
            <a:ext cx="9134449" cy="1404000"/>
          </a:xfrm>
        </p:spPr>
        <p:txBody>
          <a:bodyPr/>
          <a:lstStyle/>
          <a:p>
            <a:r>
              <a:rPr lang="en-DK" sz="4000"/>
              <a:t>Hvorfor er det vigtigt, at vi er sammen mod svindel?</a:t>
            </a:r>
          </a:p>
        </p:txBody>
      </p:sp>
    </p:spTree>
    <p:extLst>
      <p:ext uri="{BB962C8B-B14F-4D97-AF65-F5344CB8AC3E}">
        <p14:creationId xmlns:p14="http://schemas.microsoft.com/office/powerpoint/2010/main" val="3384357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1">
            <a:extLst>
              <a:ext uri="{FF2B5EF4-FFF2-40B4-BE49-F238E27FC236}">
                <a16:creationId xmlns:a16="http://schemas.microsoft.com/office/drawing/2014/main" id="{FA97CD68-25CA-0962-1844-F55778F065DB}"/>
              </a:ext>
            </a:extLst>
          </p:cNvPr>
          <p:cNvSpPr/>
          <p:nvPr/>
        </p:nvSpPr>
        <p:spPr>
          <a:xfrm>
            <a:off x="6096001" y="2122488"/>
            <a:ext cx="5825067" cy="4472712"/>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a:p>
        </p:txBody>
      </p:sp>
      <p:sp>
        <p:nvSpPr>
          <p:cNvPr id="2" name="Title 1">
            <a:extLst>
              <a:ext uri="{FF2B5EF4-FFF2-40B4-BE49-F238E27FC236}">
                <a16:creationId xmlns:a16="http://schemas.microsoft.com/office/drawing/2014/main" id="{A82EEA80-44DD-9523-4D17-7870D43670A6}"/>
              </a:ext>
            </a:extLst>
          </p:cNvPr>
          <p:cNvSpPr>
            <a:spLocks noGrp="1"/>
          </p:cNvSpPr>
          <p:nvPr>
            <p:ph type="title"/>
          </p:nvPr>
        </p:nvSpPr>
        <p:spPr>
          <a:xfrm>
            <a:off x="261938" y="283666"/>
            <a:ext cx="11109324" cy="679450"/>
          </a:xfrm>
        </p:spPr>
        <p:txBody>
          <a:bodyPr/>
          <a:lstStyle/>
          <a:p>
            <a:r>
              <a:rPr lang="en-DK"/>
              <a:t>Digital svindel har mange former</a:t>
            </a:r>
          </a:p>
        </p:txBody>
      </p:sp>
      <p:sp>
        <p:nvSpPr>
          <p:cNvPr id="4" name="Slide Number Placeholder 3">
            <a:extLst>
              <a:ext uri="{FF2B5EF4-FFF2-40B4-BE49-F238E27FC236}">
                <a16:creationId xmlns:a16="http://schemas.microsoft.com/office/drawing/2014/main" id="{6608C2FF-4B5C-E536-E711-50161CF6AB52}"/>
              </a:ext>
            </a:extLst>
          </p:cNvPr>
          <p:cNvSpPr>
            <a:spLocks noGrp="1"/>
          </p:cNvSpPr>
          <p:nvPr>
            <p:ph type="sldNum" sz="quarter" idx="12"/>
          </p:nvPr>
        </p:nvSpPr>
        <p:spPr/>
        <p:txBody>
          <a:bodyPr/>
          <a:lstStyle/>
          <a:p>
            <a:fld id="{24C8C45C-947F-4981-8B3F-4F32E973C901}" type="slidenum">
              <a:rPr lang="da-DK" smtClean="0"/>
              <a:pPr/>
              <a:t>3</a:t>
            </a:fld>
            <a:endParaRPr lang="da-DK"/>
          </a:p>
        </p:txBody>
      </p:sp>
      <p:sp>
        <p:nvSpPr>
          <p:cNvPr id="5" name="Rektangel 1">
            <a:extLst>
              <a:ext uri="{FF2B5EF4-FFF2-40B4-BE49-F238E27FC236}">
                <a16:creationId xmlns:a16="http://schemas.microsoft.com/office/drawing/2014/main" id="{859CB9BC-866C-36B4-7E1F-BBADB25AEF0B}"/>
              </a:ext>
            </a:extLst>
          </p:cNvPr>
          <p:cNvSpPr/>
          <p:nvPr/>
        </p:nvSpPr>
        <p:spPr>
          <a:xfrm>
            <a:off x="270932" y="2122488"/>
            <a:ext cx="5825067" cy="4472712"/>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600" noProof="0"/>
          </a:p>
        </p:txBody>
      </p:sp>
      <p:sp>
        <p:nvSpPr>
          <p:cNvPr id="8" name="TextBox 7">
            <a:extLst>
              <a:ext uri="{FF2B5EF4-FFF2-40B4-BE49-F238E27FC236}">
                <a16:creationId xmlns:a16="http://schemas.microsoft.com/office/drawing/2014/main" id="{2386EDDC-5994-BD94-EC89-25C808A48B08}"/>
              </a:ext>
            </a:extLst>
          </p:cNvPr>
          <p:cNvSpPr txBox="1"/>
          <p:nvPr/>
        </p:nvSpPr>
        <p:spPr>
          <a:xfrm>
            <a:off x="539750" y="2371735"/>
            <a:ext cx="5082117" cy="3631763"/>
          </a:xfrm>
          <a:prstGeom prst="rect">
            <a:avLst/>
          </a:prstGeom>
          <a:noFill/>
        </p:spPr>
        <p:txBody>
          <a:bodyPr wrap="square" lIns="0" tIns="0" rIns="0" bIns="0" rtlCol="0">
            <a:spAutoFit/>
          </a:bodyPr>
          <a:lstStyle/>
          <a:p>
            <a:r>
              <a:rPr lang="da-DK" sz="2400" b="1">
                <a:solidFill>
                  <a:schemeClr val="accent1"/>
                </a:solidFill>
              </a:rPr>
              <a:t>Sammen mod Svindel projektet handler primært om…</a:t>
            </a:r>
          </a:p>
          <a:p>
            <a:endParaRPr lang="da-DK" sz="2400" b="1">
              <a:solidFill>
                <a:schemeClr val="accent1"/>
              </a:solidFill>
            </a:endParaRPr>
          </a:p>
          <a:p>
            <a:endParaRPr lang="da-DK">
              <a:solidFill>
                <a:schemeClr val="accent1"/>
              </a:solidFill>
            </a:endParaRPr>
          </a:p>
          <a:p>
            <a:r>
              <a:rPr lang="da-DK" sz="1600" b="1"/>
              <a:t>Kontaktbedrageri</a:t>
            </a:r>
            <a:r>
              <a:rPr lang="da-DK" sz="1600"/>
              <a:t>, hvor man bliver kontaktet af nogen, som udgiver sig for at være en anden, fx via SMS eller telefonopkald.</a:t>
            </a:r>
          </a:p>
          <a:p>
            <a:endParaRPr lang="da-DK" sz="1600"/>
          </a:p>
          <a:p>
            <a:pPr marL="285750" indent="-285750">
              <a:buFont typeface="Arial" panose="020B0604020202020204" pitchFamily="34" charset="0"/>
              <a:buChar char="•"/>
            </a:pPr>
            <a:r>
              <a:rPr lang="da-DK" sz="1600"/>
              <a:t>Falske låne- og investeringsmuligheder </a:t>
            </a:r>
          </a:p>
          <a:p>
            <a:pPr marL="285750" indent="-285750">
              <a:buFont typeface="Arial" panose="020B0604020202020204" pitchFamily="34" charset="0"/>
              <a:buChar char="•"/>
            </a:pPr>
            <a:r>
              <a:rPr lang="da-DK" sz="1600"/>
              <a:t>Hej mor/far sms’er </a:t>
            </a:r>
          </a:p>
          <a:p>
            <a:pPr marL="285750" indent="-285750">
              <a:buFont typeface="Arial" panose="020B0604020202020204" pitchFamily="34" charset="0"/>
              <a:buChar char="•"/>
            </a:pPr>
            <a:r>
              <a:rPr lang="da-DK" sz="1600"/>
              <a:t>Dating svindel</a:t>
            </a:r>
          </a:p>
          <a:p>
            <a:pPr marL="285750" indent="-285750">
              <a:buFont typeface="Arial" panose="020B0604020202020204" pitchFamily="34" charset="0"/>
              <a:buChar char="•"/>
            </a:pPr>
            <a:r>
              <a:rPr lang="da-DK" sz="1600"/>
              <a:t>Sikkerhedskonto</a:t>
            </a:r>
          </a:p>
          <a:p>
            <a:r>
              <a:rPr lang="da-DK">
                <a:solidFill>
                  <a:schemeClr val="accent1"/>
                </a:solidFill>
              </a:rPr>
              <a:t> </a:t>
            </a:r>
          </a:p>
        </p:txBody>
      </p:sp>
      <p:sp>
        <p:nvSpPr>
          <p:cNvPr id="9" name="TextBox 8">
            <a:extLst>
              <a:ext uri="{FF2B5EF4-FFF2-40B4-BE49-F238E27FC236}">
                <a16:creationId xmlns:a16="http://schemas.microsoft.com/office/drawing/2014/main" id="{7AEB2546-CBEC-EDCD-7CAF-702312991D89}"/>
              </a:ext>
            </a:extLst>
          </p:cNvPr>
          <p:cNvSpPr txBox="1"/>
          <p:nvPr/>
        </p:nvSpPr>
        <p:spPr>
          <a:xfrm>
            <a:off x="6634163" y="2371735"/>
            <a:ext cx="5014911" cy="3108543"/>
          </a:xfrm>
          <a:prstGeom prst="rect">
            <a:avLst/>
          </a:prstGeom>
          <a:noFill/>
        </p:spPr>
        <p:txBody>
          <a:bodyPr wrap="square" lIns="0" tIns="0" rIns="0" bIns="0" rtlCol="0">
            <a:spAutoFit/>
          </a:bodyPr>
          <a:lstStyle/>
          <a:p>
            <a:r>
              <a:rPr lang="da-DK" sz="2400" b="1">
                <a:solidFill>
                  <a:schemeClr val="accent1"/>
                </a:solidFill>
              </a:rPr>
              <a:t>…men digital svindel </a:t>
            </a:r>
          </a:p>
          <a:p>
            <a:r>
              <a:rPr lang="da-DK" sz="2400" b="1">
                <a:solidFill>
                  <a:schemeClr val="accent1"/>
                </a:solidFill>
              </a:rPr>
              <a:t>kan også være </a:t>
            </a:r>
          </a:p>
          <a:p>
            <a:endParaRPr lang="da-DK" sz="2400" b="1">
              <a:solidFill>
                <a:schemeClr val="accent1"/>
              </a:solidFill>
            </a:endParaRPr>
          </a:p>
          <a:p>
            <a:endParaRPr lang="da-DK">
              <a:solidFill>
                <a:schemeClr val="accent1"/>
              </a:solidFill>
            </a:endParaRPr>
          </a:p>
          <a:p>
            <a:pPr marL="171450" indent="-171450">
              <a:buFont typeface="Arial" panose="020B0604020202020204" pitchFamily="34" charset="0"/>
              <a:buChar char="•"/>
            </a:pPr>
            <a:r>
              <a:rPr lang="da-DK" sz="1600"/>
              <a:t>Falske vare</a:t>
            </a:r>
          </a:p>
          <a:p>
            <a:pPr marL="171450" indent="-171450">
              <a:buFont typeface="Arial" panose="020B0604020202020204" pitchFamily="34" charset="0"/>
              <a:buChar char="•"/>
            </a:pPr>
            <a:r>
              <a:rPr lang="da-DK" sz="1600"/>
              <a:t>Falske webshops </a:t>
            </a:r>
          </a:p>
          <a:p>
            <a:pPr marL="171450" indent="-171450">
              <a:buFont typeface="Arial" panose="020B0604020202020204" pitchFamily="34" charset="0"/>
              <a:buChar char="•"/>
            </a:pPr>
            <a:r>
              <a:rPr lang="da-DK" sz="1600"/>
              <a:t>Falske billetter</a:t>
            </a:r>
          </a:p>
          <a:p>
            <a:pPr marL="171450" indent="-171450">
              <a:buFont typeface="Arial" panose="020B0604020202020204" pitchFamily="34" charset="0"/>
              <a:buChar char="•"/>
            </a:pPr>
            <a:r>
              <a:rPr lang="da-DK" sz="1600"/>
              <a:t>Kortmisbrug </a:t>
            </a:r>
          </a:p>
          <a:p>
            <a:pPr marL="171450" indent="-171450">
              <a:buFont typeface="Arial" panose="020B0604020202020204" pitchFamily="34" charset="0"/>
              <a:buChar char="•"/>
            </a:pPr>
            <a:r>
              <a:rPr lang="da-DK" sz="1600"/>
              <a:t>Afpresning </a:t>
            </a:r>
          </a:p>
          <a:p>
            <a:pPr marL="171450" indent="-171450">
              <a:buFont typeface="Arial" panose="020B0604020202020204" pitchFamily="34" charset="0"/>
              <a:buChar char="•"/>
            </a:pPr>
            <a:r>
              <a:rPr lang="da-DK" sz="1600"/>
              <a:t>Kreditbedrageri</a:t>
            </a:r>
          </a:p>
          <a:p>
            <a:pPr marL="171450" indent="-171450">
              <a:buFont typeface="Arial" panose="020B0604020202020204" pitchFamily="34" charset="0"/>
              <a:buChar char="•"/>
            </a:pPr>
            <a:r>
              <a:rPr lang="da-DK" sz="1600"/>
              <a:t>Misbrug af adgang til tjenester som fx netbank</a:t>
            </a:r>
          </a:p>
        </p:txBody>
      </p:sp>
    </p:spTree>
    <p:extLst>
      <p:ext uri="{BB962C8B-B14F-4D97-AF65-F5344CB8AC3E}">
        <p14:creationId xmlns:p14="http://schemas.microsoft.com/office/powerpoint/2010/main" val="3996499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59B3-11DB-06E2-61BE-DDF683F57A9F}"/>
              </a:ext>
            </a:extLst>
          </p:cNvPr>
          <p:cNvSpPr>
            <a:spLocks noGrp="1"/>
          </p:cNvSpPr>
          <p:nvPr>
            <p:ph type="title"/>
          </p:nvPr>
        </p:nvSpPr>
        <p:spPr>
          <a:xfrm>
            <a:off x="292100" y="272498"/>
            <a:ext cx="11109324" cy="477928"/>
          </a:xfrm>
        </p:spPr>
        <p:txBody>
          <a:bodyPr/>
          <a:lstStyle/>
          <a:p>
            <a:r>
              <a:rPr lang="en-DK"/>
              <a:t>Eksempler på digital svindel</a:t>
            </a:r>
          </a:p>
        </p:txBody>
      </p:sp>
      <p:sp>
        <p:nvSpPr>
          <p:cNvPr id="4" name="Slide Number Placeholder 3">
            <a:extLst>
              <a:ext uri="{FF2B5EF4-FFF2-40B4-BE49-F238E27FC236}">
                <a16:creationId xmlns:a16="http://schemas.microsoft.com/office/drawing/2014/main" id="{55EE9269-0303-AAC7-0E28-F996574313EA}"/>
              </a:ext>
            </a:extLst>
          </p:cNvPr>
          <p:cNvSpPr>
            <a:spLocks noGrp="1"/>
          </p:cNvSpPr>
          <p:nvPr>
            <p:ph type="sldNum" sz="quarter" idx="12"/>
          </p:nvPr>
        </p:nvSpPr>
        <p:spPr/>
        <p:txBody>
          <a:bodyPr/>
          <a:lstStyle/>
          <a:p>
            <a:fld id="{24C8C45C-947F-4981-8B3F-4F32E973C901}" type="slidenum">
              <a:rPr lang="da-DK" smtClean="0"/>
              <a:pPr/>
              <a:t>4</a:t>
            </a:fld>
            <a:endParaRPr lang="da-DK"/>
          </a:p>
        </p:txBody>
      </p:sp>
      <p:grpSp>
        <p:nvGrpSpPr>
          <p:cNvPr id="5" name="Gruppe 13">
            <a:extLst>
              <a:ext uri="{FF2B5EF4-FFF2-40B4-BE49-F238E27FC236}">
                <a16:creationId xmlns:a16="http://schemas.microsoft.com/office/drawing/2014/main" id="{842B9E4E-92F5-C741-4E23-28C0EBBD0598}"/>
              </a:ext>
            </a:extLst>
          </p:cNvPr>
          <p:cNvGrpSpPr/>
          <p:nvPr/>
        </p:nvGrpSpPr>
        <p:grpSpPr>
          <a:xfrm>
            <a:off x="3524087" y="1885415"/>
            <a:ext cx="5143826" cy="3838134"/>
            <a:chOff x="5839328" y="1167003"/>
            <a:chExt cx="5143826" cy="3838134"/>
          </a:xfrm>
        </p:grpSpPr>
        <p:sp>
          <p:nvSpPr>
            <p:cNvPr id="6" name="Rektangel: afrundede hjørner 11">
              <a:extLst>
                <a:ext uri="{FF2B5EF4-FFF2-40B4-BE49-F238E27FC236}">
                  <a16:creationId xmlns:a16="http://schemas.microsoft.com/office/drawing/2014/main" id="{B029BBBF-B620-FA1C-DA22-1B41B8CF9BEF}"/>
                </a:ext>
              </a:extLst>
            </p:cNvPr>
            <p:cNvSpPr/>
            <p:nvPr/>
          </p:nvSpPr>
          <p:spPr>
            <a:xfrm>
              <a:off x="5839328" y="1167003"/>
              <a:ext cx="5143826" cy="3838134"/>
            </a:xfrm>
            <a:prstGeom prst="roundRect">
              <a:avLst/>
            </a:prstGeom>
            <a:solidFill>
              <a:srgbClr val="0B333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100" noProof="0"/>
            </a:p>
          </p:txBody>
        </p:sp>
        <p:pic>
          <p:nvPicPr>
            <p:cNvPr id="7" name="Billede 1" descr="Forstå 4 typer af digital svindel - så du kan undgå at blive snydt">
              <a:extLst>
                <a:ext uri="{FF2B5EF4-FFF2-40B4-BE49-F238E27FC236}">
                  <a16:creationId xmlns:a16="http://schemas.microsoft.com/office/drawing/2014/main" id="{19D3ABEA-0B83-C57B-00D6-0D9918F185E8}"/>
                </a:ext>
              </a:extLst>
            </p:cNvPr>
            <p:cNvPicPr>
              <a:picLocks noChangeAspect="1"/>
            </p:cNvPicPr>
            <p:nvPr/>
          </p:nvPicPr>
          <p:blipFill>
            <a:blip r:embed="rId3"/>
            <a:stretch>
              <a:fillRect/>
            </a:stretch>
          </p:blipFill>
          <p:spPr>
            <a:xfrm>
              <a:off x="6352673" y="1524725"/>
              <a:ext cx="4308226" cy="3231170"/>
            </a:xfrm>
            <a:prstGeom prst="rect">
              <a:avLst/>
            </a:prstGeom>
          </p:spPr>
        </p:pic>
      </p:grpSp>
      <p:pic>
        <p:nvPicPr>
          <p:cNvPr id="8" name="Billede 8" descr="Hopper du på falske webshops?">
            <a:extLst>
              <a:ext uri="{FF2B5EF4-FFF2-40B4-BE49-F238E27FC236}">
                <a16:creationId xmlns:a16="http://schemas.microsoft.com/office/drawing/2014/main" id="{6ED6E2E5-2818-EF5E-BF05-724CDC32FA00}"/>
              </a:ext>
            </a:extLst>
          </p:cNvPr>
          <p:cNvPicPr>
            <a:picLocks noChangeAspect="1"/>
          </p:cNvPicPr>
          <p:nvPr/>
        </p:nvPicPr>
        <p:blipFill>
          <a:blip r:embed="rId4"/>
          <a:stretch>
            <a:fillRect/>
          </a:stretch>
        </p:blipFill>
        <p:spPr>
          <a:xfrm>
            <a:off x="539750" y="1437222"/>
            <a:ext cx="2624456" cy="4734520"/>
          </a:xfrm>
          <a:prstGeom prst="rect">
            <a:avLst/>
          </a:prstGeom>
        </p:spPr>
      </p:pic>
      <p:pic>
        <p:nvPicPr>
          <p:cNvPr id="9" name="Billede 12" descr="Falske SMS'er, mails og opkald | andelenergi.dk">
            <a:extLst>
              <a:ext uri="{FF2B5EF4-FFF2-40B4-BE49-F238E27FC236}">
                <a16:creationId xmlns:a16="http://schemas.microsoft.com/office/drawing/2014/main" id="{FA8EA0F5-2494-5E17-3A39-362627256EE8}"/>
              </a:ext>
            </a:extLst>
          </p:cNvPr>
          <p:cNvPicPr>
            <a:picLocks noChangeAspect="1"/>
          </p:cNvPicPr>
          <p:nvPr/>
        </p:nvPicPr>
        <p:blipFill>
          <a:blip r:embed="rId5"/>
          <a:stretch>
            <a:fillRect/>
          </a:stretch>
        </p:blipFill>
        <p:spPr>
          <a:xfrm>
            <a:off x="9027794" y="424898"/>
            <a:ext cx="2624456" cy="5682676"/>
          </a:xfrm>
          <a:prstGeom prst="rect">
            <a:avLst/>
          </a:prstGeom>
        </p:spPr>
      </p:pic>
    </p:spTree>
    <p:extLst>
      <p:ext uri="{BB962C8B-B14F-4D97-AF65-F5344CB8AC3E}">
        <p14:creationId xmlns:p14="http://schemas.microsoft.com/office/powerpoint/2010/main" val="214369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287D4-EFDE-6F87-2B8B-697B85895ED6}"/>
              </a:ext>
            </a:extLst>
          </p:cNvPr>
          <p:cNvSpPr>
            <a:spLocks noGrp="1"/>
          </p:cNvSpPr>
          <p:nvPr>
            <p:ph type="title"/>
          </p:nvPr>
        </p:nvSpPr>
        <p:spPr>
          <a:xfrm>
            <a:off x="271463" y="281850"/>
            <a:ext cx="5556250" cy="1404000"/>
          </a:xfrm>
        </p:spPr>
        <p:txBody>
          <a:bodyPr/>
          <a:lstStyle/>
          <a:p>
            <a:r>
              <a:rPr lang="en-DK"/>
              <a:t>Personlige historier</a:t>
            </a:r>
          </a:p>
        </p:txBody>
      </p:sp>
      <p:sp>
        <p:nvSpPr>
          <p:cNvPr id="3" name="Content Placeholder 2">
            <a:extLst>
              <a:ext uri="{FF2B5EF4-FFF2-40B4-BE49-F238E27FC236}">
                <a16:creationId xmlns:a16="http://schemas.microsoft.com/office/drawing/2014/main" id="{4DE1DB78-56F0-F4E0-5D49-FBF87D5D00F7}"/>
              </a:ext>
            </a:extLst>
          </p:cNvPr>
          <p:cNvSpPr>
            <a:spLocks noGrp="1"/>
          </p:cNvSpPr>
          <p:nvPr>
            <p:ph idx="1"/>
          </p:nvPr>
        </p:nvSpPr>
        <p:spPr/>
        <p:txBody>
          <a:bodyPr/>
          <a:lstStyle/>
          <a:p>
            <a:endParaRPr lang="en-DK"/>
          </a:p>
        </p:txBody>
      </p:sp>
      <p:sp>
        <p:nvSpPr>
          <p:cNvPr id="6" name="Slide Number Placeholder 5">
            <a:extLst>
              <a:ext uri="{FF2B5EF4-FFF2-40B4-BE49-F238E27FC236}">
                <a16:creationId xmlns:a16="http://schemas.microsoft.com/office/drawing/2014/main" id="{83D218ED-D3CE-B59D-D99F-49C999E449A4}"/>
              </a:ext>
            </a:extLst>
          </p:cNvPr>
          <p:cNvSpPr>
            <a:spLocks noGrp="1"/>
          </p:cNvSpPr>
          <p:nvPr>
            <p:ph type="sldNum" sz="quarter" idx="12"/>
          </p:nvPr>
        </p:nvSpPr>
        <p:spPr/>
        <p:txBody>
          <a:bodyPr/>
          <a:lstStyle/>
          <a:p>
            <a:fld id="{24C8C45C-947F-4981-8B3F-4F32E973C901}" type="slidenum">
              <a:rPr lang="da-DK" smtClean="0"/>
              <a:pPr/>
              <a:t>5</a:t>
            </a:fld>
            <a:endParaRPr lang="da-DK"/>
          </a:p>
        </p:txBody>
      </p:sp>
      <p:sp>
        <p:nvSpPr>
          <p:cNvPr id="7" name="Subtitle 6">
            <a:extLst>
              <a:ext uri="{FF2B5EF4-FFF2-40B4-BE49-F238E27FC236}">
                <a16:creationId xmlns:a16="http://schemas.microsoft.com/office/drawing/2014/main" id="{9CEE713E-B4D2-7AE4-01AA-ED32D60E8C97}"/>
              </a:ext>
            </a:extLst>
          </p:cNvPr>
          <p:cNvSpPr>
            <a:spLocks noGrp="1"/>
          </p:cNvSpPr>
          <p:nvPr>
            <p:ph type="subTitle" idx="13"/>
          </p:nvPr>
        </p:nvSpPr>
        <p:spPr/>
        <p:txBody>
          <a:bodyPr/>
          <a:lstStyle/>
          <a:p>
            <a:endParaRPr lang="en-DK"/>
          </a:p>
        </p:txBody>
      </p:sp>
      <p:sp>
        <p:nvSpPr>
          <p:cNvPr id="8" name="Ellipse 4">
            <a:extLst>
              <a:ext uri="{FF2B5EF4-FFF2-40B4-BE49-F238E27FC236}">
                <a16:creationId xmlns:a16="http://schemas.microsoft.com/office/drawing/2014/main" id="{D5084AAF-2900-297E-63A3-5BE5C9C09900}"/>
              </a:ext>
            </a:extLst>
          </p:cNvPr>
          <p:cNvSpPr/>
          <p:nvPr/>
        </p:nvSpPr>
        <p:spPr>
          <a:xfrm>
            <a:off x="4779150" y="2183104"/>
            <a:ext cx="2633700" cy="249179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100" noProof="0">
                <a:solidFill>
                  <a:schemeClr val="tx1"/>
                </a:solidFill>
              </a:rPr>
              <a:t>Historier fra andre der er blevet svindlet</a:t>
            </a:r>
          </a:p>
        </p:txBody>
      </p:sp>
      <p:sp>
        <p:nvSpPr>
          <p:cNvPr id="10" name="Content Placeholder 9">
            <a:extLst>
              <a:ext uri="{FF2B5EF4-FFF2-40B4-BE49-F238E27FC236}">
                <a16:creationId xmlns:a16="http://schemas.microsoft.com/office/drawing/2014/main" id="{2564ED8D-7DB4-D82F-D493-3A5D0C754584}"/>
              </a:ext>
            </a:extLst>
          </p:cNvPr>
          <p:cNvSpPr>
            <a:spLocks noGrp="1"/>
          </p:cNvSpPr>
          <p:nvPr>
            <p:ph sz="half" idx="2"/>
          </p:nvPr>
        </p:nvSpPr>
        <p:spPr/>
        <p:txBody>
          <a:bodyPr/>
          <a:lstStyle/>
          <a:p>
            <a:endParaRPr lang="en-DK"/>
          </a:p>
        </p:txBody>
      </p:sp>
    </p:spTree>
    <p:extLst>
      <p:ext uri="{BB962C8B-B14F-4D97-AF65-F5344CB8AC3E}">
        <p14:creationId xmlns:p14="http://schemas.microsoft.com/office/powerpoint/2010/main" val="20909586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TF PowerPoint skabelon">
  <a:themeElements>
    <a:clrScheme name="TF farver 2025">
      <a:dk1>
        <a:srgbClr val="000000"/>
      </a:dk1>
      <a:lt1>
        <a:srgbClr val="FFFFFF"/>
      </a:lt1>
      <a:dk2>
        <a:srgbClr val="F9A142"/>
      </a:dk2>
      <a:lt2>
        <a:srgbClr val="61ACD6"/>
      </a:lt2>
      <a:accent1>
        <a:srgbClr val="CE0303"/>
      </a:accent1>
      <a:accent2>
        <a:srgbClr val="122E5F"/>
      </a:accent2>
      <a:accent3>
        <a:srgbClr val="FFDD00"/>
      </a:accent3>
      <a:accent4>
        <a:srgbClr val="F49725"/>
      </a:accent4>
      <a:accent5>
        <a:srgbClr val="3A98CC"/>
      </a:accent5>
      <a:accent6>
        <a:srgbClr val="CAC4BC"/>
      </a:accent6>
      <a:hlink>
        <a:srgbClr val="EB5D0B"/>
      </a:hlink>
      <a:folHlink>
        <a:srgbClr val="3A98CC"/>
      </a:folHlink>
    </a:clrScheme>
    <a:fontScheme name="Tryghedsgruppen Column">
      <a:majorFont>
        <a:latin typeface="TRYG Column Black"/>
        <a:ea typeface=""/>
        <a:cs typeface=""/>
      </a:majorFont>
      <a:minorFont>
        <a:latin typeface="TRYG Column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custClrLst>
    <a:custClr name="Orange 100%">
      <a:srgbClr val="F49725"/>
    </a:custClr>
    <a:custClr name="Mellemblå 100%">
      <a:srgbClr val="3A98CC"/>
    </a:custClr>
    <a:custClr name="Grå 100%">
      <a:srgbClr val="CAC4BC"/>
    </a:custClr>
    <a:custClr name="Respekt for vand - Rød">
      <a:srgbClr val="CE0303"/>
    </a:custClr>
    <a:custClr name="Besøghunde - Rød">
      <a:srgbClr val="CE0303"/>
    </a:custClr>
    <a:custClr name="Krammenbamse - Rød">
      <a:srgbClr val="CE0303"/>
    </a:custClr>
    <a:custClr name="Hjerterne - Rød">
      <a:srgbClr val="CE0303"/>
    </a:custClr>
    <a:custClr name="Color has no name">
      <a:srgbClr val="FFFFFF"/>
    </a:custClr>
    <a:custClr name="Color has no name">
      <a:srgbClr val="FFFFFF"/>
    </a:custClr>
    <a:custClr name="Color has no name">
      <a:srgbClr val="FFFFFF"/>
    </a:custClr>
    <a:custClr name="Orange 80%">
      <a:srgbClr val="F9A142"/>
    </a:custClr>
    <a:custClr name="Mellemblå 80%">
      <a:srgbClr val="61ACD6"/>
    </a:custClr>
    <a:custClr name="Grå 80%">
      <a:srgbClr val="D4CFC9"/>
    </a:custClr>
    <a:custClr name="Respekt for vand - Gul">
      <a:srgbClr val="FFDD00"/>
    </a:custClr>
    <a:custClr name="Besøghunde - Orange">
      <a:srgbClr val="F49725"/>
    </a:custClr>
    <a:custClr name="Krammenbamse - Lys blå">
      <a:srgbClr val="B0D5EB"/>
    </a:custClr>
    <a:custClr name="Hjerterne - Grøn">
      <a:srgbClr val="4D9D30"/>
    </a:custClr>
    <a:custClr name="Color has no name">
      <a:srgbClr val="FFFFFF"/>
    </a:custClr>
    <a:custClr name="Color has no name">
      <a:srgbClr val="FFFFFF"/>
    </a:custClr>
    <a:custClr name="Color has no name">
      <a:srgbClr val="FFFFFF"/>
    </a:custClr>
    <a:custClr name="Orange 60%">
      <a:srgbClr val="FEB871"/>
    </a:custClr>
    <a:custClr name="Mellemblå 60%">
      <a:srgbClr val="88C1E0"/>
    </a:custClr>
    <a:custClr name="Grå 60%">
      <a:srgbClr val="DFDBD7"/>
    </a:custClr>
    <a:custClr name="Respekt for vand - Blå">
      <a:srgbClr val="122E5F"/>
    </a:custClr>
    <a:custClr name="Besøghunde - Blå">
      <a:srgbClr val="122E5F"/>
    </a:custClr>
    <a:custClr name="Krammenbamse - Blå">
      <a:srgbClr val="122E5F"/>
    </a:custClr>
    <a:custClr name="Hjerterne - Blå">
      <a:srgbClr val="122E5F"/>
    </a:custClr>
    <a:custClr name="Color has no name">
      <a:srgbClr val="FFFFFF"/>
    </a:custClr>
    <a:custClr name="Color has no name">
      <a:srgbClr val="FFFFFF"/>
    </a:custClr>
    <a:custClr name="Color has no name">
      <a:srgbClr val="FFFFFF"/>
    </a:custClr>
    <a:custClr name="Orange 40%">
      <a:srgbClr val="FFCFA1"/>
    </a:custClr>
    <a:custClr name="Mellemblå 40%">
      <a:srgbClr val="B0D5EB"/>
    </a:custClr>
    <a:custClr name="Grå 40%">
      <a:srgbClr val="E9E7E4"/>
    </a:custClr>
    <a:custClr name="Respekt for vand - Mellemblå">
      <a:srgbClr val="3A98CC"/>
    </a:custClr>
    <a:custClr name="Besøghunde - Lys Blå">
      <a:srgbClr val="B0D5EB"/>
    </a:custClr>
    <a:custClr name="Krammenbamse - Hvid">
      <a:srgbClr val="FFFFFF"/>
    </a:custClr>
    <a:custClr name="Hjerterne - Pastel Grøn">
      <a:srgbClr val="B8D7AC"/>
    </a:custClr>
    <a:custClr name="Color has no name">
      <a:srgbClr val="FFFFFF"/>
    </a:custClr>
    <a:custClr name="Color has no name">
      <a:srgbClr val="FFFFFF"/>
    </a:custClr>
    <a:custClr name="Color has no name">
      <a:srgbClr val="FFFFFF"/>
    </a:custClr>
    <a:custClr name="Orange 20%">
      <a:srgbClr val="FFE7CF"/>
    </a:custClr>
    <a:custClr name="Mellemblå 20%">
      <a:srgbClr val="D7EAF5"/>
    </a:custClr>
    <a:custClr name="Grå 40%">
      <a:srgbClr val="F4F3F2"/>
    </a:custClr>
    <a:custClr name="Respekt for vand - Hvid">
      <a:srgbClr val="FFFFFF"/>
    </a:custClr>
    <a:custClr name="Besøghunde - Mørk Orange">
      <a:srgbClr val="EB5D0B"/>
    </a:custClr>
    <a:custClr name="Krammenbamse - Sort">
      <a:srgbClr val="000000"/>
    </a:custClr>
    <a:custClr name="Hjerterne - Hvid">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Presentation1" id="{2D03C5EE-7C9B-FB44-B037-A5819B367B7B}" vid="{9D4E7763-409F-474E-8768-C6FE394E4FC2}"/>
    </a:ext>
  </a:extLst>
</a:theme>
</file>

<file path=ppt/theme/theme2.xml><?xml version="1.0" encoding="utf-8"?>
<a:theme xmlns:a="http://schemas.openxmlformats.org/drawingml/2006/main" name="Office-tema">
  <a:themeElements>
    <a:clrScheme name="TF farver 2025">
      <a:dk1>
        <a:srgbClr val="000000"/>
      </a:dk1>
      <a:lt1>
        <a:srgbClr val="FFFFFF"/>
      </a:lt1>
      <a:dk2>
        <a:srgbClr val="F9A142"/>
      </a:dk2>
      <a:lt2>
        <a:srgbClr val="61ACD6"/>
      </a:lt2>
      <a:accent1>
        <a:srgbClr val="CE0303"/>
      </a:accent1>
      <a:accent2>
        <a:srgbClr val="122E5F"/>
      </a:accent2>
      <a:accent3>
        <a:srgbClr val="FFDD00"/>
      </a:accent3>
      <a:accent4>
        <a:srgbClr val="F49725"/>
      </a:accent4>
      <a:accent5>
        <a:srgbClr val="3A98CC"/>
      </a:accent5>
      <a:accent6>
        <a:srgbClr val="CAC4BC"/>
      </a:accent6>
      <a:hlink>
        <a:srgbClr val="EB5D0B"/>
      </a:hlink>
      <a:folHlink>
        <a:srgbClr val="3A98CC"/>
      </a:folHlink>
    </a:clrScheme>
    <a:fontScheme name="Skabelondesign 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ange 100%">
      <a:srgbClr val="F49725"/>
    </a:custClr>
    <a:custClr name="Mellemblå 100%">
      <a:srgbClr val="3A98CC"/>
    </a:custClr>
    <a:custClr name="Grå 100%">
      <a:srgbClr val="CAC4BC"/>
    </a:custClr>
    <a:custClr name="Respekt for vand - Rød">
      <a:srgbClr val="CE0303"/>
    </a:custClr>
    <a:custClr name="Besøghunde - Rød">
      <a:srgbClr val="CE0303"/>
    </a:custClr>
    <a:custClr name="Krammenbamse - Rød">
      <a:srgbClr val="CE0303"/>
    </a:custClr>
    <a:custClr name="Hjerterne - Rød">
      <a:srgbClr val="CE0303"/>
    </a:custClr>
    <a:custClr name="Color has no name">
      <a:srgbClr val="FFFFFF"/>
    </a:custClr>
    <a:custClr name="Color has no name">
      <a:srgbClr val="FFFFFF"/>
    </a:custClr>
    <a:custClr name="Color has no name">
      <a:srgbClr val="FFFFFF"/>
    </a:custClr>
    <a:custClr name="Orange 80%">
      <a:srgbClr val="F9A142"/>
    </a:custClr>
    <a:custClr name="Mellemblå 80%">
      <a:srgbClr val="61ACD6"/>
    </a:custClr>
    <a:custClr name="Grå 80%">
      <a:srgbClr val="D4CFC9"/>
    </a:custClr>
    <a:custClr name="Respekt for vand - Gul">
      <a:srgbClr val="FFDD00"/>
    </a:custClr>
    <a:custClr name="Besøghunde - Orange">
      <a:srgbClr val="F49725"/>
    </a:custClr>
    <a:custClr name="Krammenbamse - Lys blå">
      <a:srgbClr val="B0D5EB"/>
    </a:custClr>
    <a:custClr name="Hjerterne - Grøn">
      <a:srgbClr val="4D9D30"/>
    </a:custClr>
    <a:custClr name="Color has no name">
      <a:srgbClr val="FFFFFF"/>
    </a:custClr>
    <a:custClr name="Color has no name">
      <a:srgbClr val="FFFFFF"/>
    </a:custClr>
    <a:custClr name="Color has no name">
      <a:srgbClr val="FFFFFF"/>
    </a:custClr>
    <a:custClr name="Orange 60%">
      <a:srgbClr val="FEB871"/>
    </a:custClr>
    <a:custClr name="Mellemblå 60%">
      <a:srgbClr val="88C1E0"/>
    </a:custClr>
    <a:custClr name="Grå 60%">
      <a:srgbClr val="DFDBD7"/>
    </a:custClr>
    <a:custClr name="Respekt for vand - Blå">
      <a:srgbClr val="122E5F"/>
    </a:custClr>
    <a:custClr name="Besøghunde - Blå">
      <a:srgbClr val="122E5F"/>
    </a:custClr>
    <a:custClr name="Krammenbamse - Blå">
      <a:srgbClr val="122E5F"/>
    </a:custClr>
    <a:custClr name="Hjerterne - Blå">
      <a:srgbClr val="122E5F"/>
    </a:custClr>
    <a:custClr name="Color has no name">
      <a:srgbClr val="FFFFFF"/>
    </a:custClr>
    <a:custClr name="Color has no name">
      <a:srgbClr val="FFFFFF"/>
    </a:custClr>
    <a:custClr name="Color has no name">
      <a:srgbClr val="FFFFFF"/>
    </a:custClr>
    <a:custClr name="Orange 40%">
      <a:srgbClr val="FFCFA1"/>
    </a:custClr>
    <a:custClr name="Mellemblå 40%">
      <a:srgbClr val="B0D5EB"/>
    </a:custClr>
    <a:custClr name="Grå 40%">
      <a:srgbClr val="E9E7E4"/>
    </a:custClr>
    <a:custClr name="Respekt for vand - Mellemblå">
      <a:srgbClr val="3A98CC"/>
    </a:custClr>
    <a:custClr name="Besøghunde - Lys Blå">
      <a:srgbClr val="B0D5EB"/>
    </a:custClr>
    <a:custClr name="Krammenbamse - Hvid">
      <a:srgbClr val="FFFFFF"/>
    </a:custClr>
    <a:custClr name="Hjerterne - Pastel Grøn">
      <a:srgbClr val="B8D7AC"/>
    </a:custClr>
    <a:custClr name="Color has no name">
      <a:srgbClr val="FFFFFF"/>
    </a:custClr>
    <a:custClr name="Color has no name">
      <a:srgbClr val="FFFFFF"/>
    </a:custClr>
    <a:custClr name="Color has no name">
      <a:srgbClr val="FFFFFF"/>
    </a:custClr>
    <a:custClr name="Orange 20%">
      <a:srgbClr val="FFE7CF"/>
    </a:custClr>
    <a:custClr name="Mellemblå 20%">
      <a:srgbClr val="D7EAF5"/>
    </a:custClr>
    <a:custClr name="Grå 40%">
      <a:srgbClr val="F4F3F2"/>
    </a:custClr>
    <a:custClr name="Respekt for vand - Hvid">
      <a:srgbClr val="FFFFFF"/>
    </a:custClr>
    <a:custClr name="Besøghunde - Mørk Orange">
      <a:srgbClr val="EB5D0B"/>
    </a:custClr>
    <a:custClr name="Krammenbamse - Sort">
      <a:srgbClr val="000000"/>
    </a:custClr>
    <a:custClr name="Hjerterne - Hvid">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F farver 2025">
      <a:dk1>
        <a:srgbClr val="000000"/>
      </a:dk1>
      <a:lt1>
        <a:srgbClr val="FFFFFF"/>
      </a:lt1>
      <a:dk2>
        <a:srgbClr val="F9A142"/>
      </a:dk2>
      <a:lt2>
        <a:srgbClr val="61ACD6"/>
      </a:lt2>
      <a:accent1>
        <a:srgbClr val="CE0303"/>
      </a:accent1>
      <a:accent2>
        <a:srgbClr val="122E5F"/>
      </a:accent2>
      <a:accent3>
        <a:srgbClr val="FFDD00"/>
      </a:accent3>
      <a:accent4>
        <a:srgbClr val="F49725"/>
      </a:accent4>
      <a:accent5>
        <a:srgbClr val="3A98CC"/>
      </a:accent5>
      <a:accent6>
        <a:srgbClr val="CAC4BC"/>
      </a:accent6>
      <a:hlink>
        <a:srgbClr val="EB5D0B"/>
      </a:hlink>
      <a:folHlink>
        <a:srgbClr val="3A98CC"/>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ange 100%">
      <a:srgbClr val="F49725"/>
    </a:custClr>
    <a:custClr name="Mellemblå 100%">
      <a:srgbClr val="3A98CC"/>
    </a:custClr>
    <a:custClr name="Grå 100%">
      <a:srgbClr val="CAC4BC"/>
    </a:custClr>
    <a:custClr name="Respekt for vand - Rød">
      <a:srgbClr val="CE0303"/>
    </a:custClr>
    <a:custClr name="Besøghunde - Rød">
      <a:srgbClr val="CE0303"/>
    </a:custClr>
    <a:custClr name="Krammenbamse - Rød">
      <a:srgbClr val="CE0303"/>
    </a:custClr>
    <a:custClr name="Hjerterne - Rød">
      <a:srgbClr val="CE0303"/>
    </a:custClr>
    <a:custClr name="Color has no name">
      <a:srgbClr val="FFFFFF"/>
    </a:custClr>
    <a:custClr name="Color has no name">
      <a:srgbClr val="FFFFFF"/>
    </a:custClr>
    <a:custClr name="Color has no name">
      <a:srgbClr val="FFFFFF"/>
    </a:custClr>
    <a:custClr name="Orange 80%">
      <a:srgbClr val="F9A142"/>
    </a:custClr>
    <a:custClr name="Mellemblå 80%">
      <a:srgbClr val="61ACD6"/>
    </a:custClr>
    <a:custClr name="Grå 80%">
      <a:srgbClr val="D4CFC9"/>
    </a:custClr>
    <a:custClr name="Respekt for vand - Gul">
      <a:srgbClr val="FFDD00"/>
    </a:custClr>
    <a:custClr name="Besøghunde - Orange">
      <a:srgbClr val="F49725"/>
    </a:custClr>
    <a:custClr name="Krammenbamse - Lys blå">
      <a:srgbClr val="B0D5EB"/>
    </a:custClr>
    <a:custClr name="Hjerterne - Grøn">
      <a:srgbClr val="4D9D30"/>
    </a:custClr>
    <a:custClr name="Color has no name">
      <a:srgbClr val="FFFFFF"/>
    </a:custClr>
    <a:custClr name="Color has no name">
      <a:srgbClr val="FFFFFF"/>
    </a:custClr>
    <a:custClr name="Color has no name">
      <a:srgbClr val="FFFFFF"/>
    </a:custClr>
    <a:custClr name="Orange 60%">
      <a:srgbClr val="FEB871"/>
    </a:custClr>
    <a:custClr name="Mellemblå 60%">
      <a:srgbClr val="88C1E0"/>
    </a:custClr>
    <a:custClr name="Grå 60%">
      <a:srgbClr val="DFDBD7"/>
    </a:custClr>
    <a:custClr name="Respekt for vand - Blå">
      <a:srgbClr val="122E5F"/>
    </a:custClr>
    <a:custClr name="Besøghunde - Blå">
      <a:srgbClr val="122E5F"/>
    </a:custClr>
    <a:custClr name="Krammenbamse - Blå">
      <a:srgbClr val="122E5F"/>
    </a:custClr>
    <a:custClr name="Hjerterne - Blå">
      <a:srgbClr val="122E5F"/>
    </a:custClr>
    <a:custClr name="Color has no name">
      <a:srgbClr val="FFFFFF"/>
    </a:custClr>
    <a:custClr name="Color has no name">
      <a:srgbClr val="FFFFFF"/>
    </a:custClr>
    <a:custClr name="Color has no name">
      <a:srgbClr val="FFFFFF"/>
    </a:custClr>
    <a:custClr name="Orange 40%">
      <a:srgbClr val="FFCFA1"/>
    </a:custClr>
    <a:custClr name="Mellemblå 40%">
      <a:srgbClr val="B0D5EB"/>
    </a:custClr>
    <a:custClr name="Grå 40%">
      <a:srgbClr val="E9E7E4"/>
    </a:custClr>
    <a:custClr name="Respekt for vand - Mellemblå">
      <a:srgbClr val="3A98CC"/>
    </a:custClr>
    <a:custClr name="Besøghunde - Lys Blå">
      <a:srgbClr val="B0D5EB"/>
    </a:custClr>
    <a:custClr name="Krammenbamse - Hvid">
      <a:srgbClr val="FFFFFF"/>
    </a:custClr>
    <a:custClr name="Hjerterne - Pastel Grøn">
      <a:srgbClr val="B8D7AC"/>
    </a:custClr>
    <a:custClr name="Color has no name">
      <a:srgbClr val="FFFFFF"/>
    </a:custClr>
    <a:custClr name="Color has no name">
      <a:srgbClr val="FFFFFF"/>
    </a:custClr>
    <a:custClr name="Color has no name">
      <a:srgbClr val="FFFFFF"/>
    </a:custClr>
    <a:custClr name="Orange 20%">
      <a:srgbClr val="FFE7CF"/>
    </a:custClr>
    <a:custClr name="Mellemblå 20%">
      <a:srgbClr val="D7EAF5"/>
    </a:custClr>
    <a:custClr name="Grå 40%">
      <a:srgbClr val="F4F3F2"/>
    </a:custClr>
    <a:custClr name="Respekt for vand - Hvid">
      <a:srgbClr val="FFFFFF"/>
    </a:custClr>
    <a:custClr name="Besøghunde - Mørk Orange">
      <a:srgbClr val="EB5D0B"/>
    </a:custClr>
    <a:custClr name="Krammenbamse - Sort">
      <a:srgbClr val="000000"/>
    </a:custClr>
    <a:custClr name="Hjerterne - Hvid">
      <a:srgbClr val="FFFFFF"/>
    </a:custClr>
    <a:custClr name="Color has no name">
      <a:srgbClr val="FFFFFF"/>
    </a:custClr>
    <a:custClr name="Color has no name">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B08B4BD0C2999458380A832A12F33D7" ma:contentTypeVersion="14" ma:contentTypeDescription="Opret et nyt dokument." ma:contentTypeScope="" ma:versionID="552c2bca40ea419200b0f00189ec9855">
  <xsd:schema xmlns:xsd="http://www.w3.org/2001/XMLSchema" xmlns:xs="http://www.w3.org/2001/XMLSchema" xmlns:p="http://schemas.microsoft.com/office/2006/metadata/properties" xmlns:ns2="52070337-02e9-4091-994e-505f826ee035" xmlns:ns3="1ce483b0-a9f1-45e0-bfe8-928bff8e7e99" targetNamespace="http://schemas.microsoft.com/office/2006/metadata/properties" ma:root="true" ma:fieldsID="79d3484c2ebaedada28f701126b15675" ns2:_="" ns3:_="">
    <xsd:import namespace="52070337-02e9-4091-994e-505f826ee035"/>
    <xsd:import namespace="1ce483b0-a9f1-45e0-bfe8-928bff8e7e9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70337-02e9-4091-994e-505f826ee0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ledmærker" ma:readOnly="false" ma:fieldId="{5cf76f15-5ced-4ddc-b409-7134ff3c332f}" ma:taxonomyMulti="true" ma:sspId="6e3a9a73-7ad9-4580-aafd-7fcec165b1f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e483b0-a9f1-45e0-bfe8-928bff8e7e99"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716254e-d0ab-47ba-ad6c-e98ec312d629}" ma:internalName="TaxCatchAll" ma:showField="CatchAllData" ma:web="1ce483b0-a9f1-45e0-bfe8-928bff8e7e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ce483b0-a9f1-45e0-bfe8-928bff8e7e99" xsi:nil="true"/>
    <lcf76f155ced4ddcb4097134ff3c332f xmlns="52070337-02e9-4091-994e-505f826ee03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3D1DCBC-65AE-4045-89E2-FB84159F844F}">
  <ds:schemaRefs>
    <ds:schemaRef ds:uri="1ce483b0-a9f1-45e0-bfe8-928bff8e7e99"/>
    <ds:schemaRef ds:uri="52070337-02e9-4091-994e-505f826ee0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67DAEDE-4447-4A3D-A3E3-4D6E8F10E589}">
  <ds:schemaRefs>
    <ds:schemaRef ds:uri="http://schemas.microsoft.com/sharepoint/v3/contenttype/forms"/>
  </ds:schemaRefs>
</ds:datastoreItem>
</file>

<file path=customXml/itemProps3.xml><?xml version="1.0" encoding="utf-8"?>
<ds:datastoreItem xmlns:ds="http://schemas.openxmlformats.org/officeDocument/2006/customXml" ds:itemID="{4BD6DC96-527B-4839-9EDE-681E8690594E}">
  <ds:schemaRefs>
    <ds:schemaRef ds:uri="1ce483b0-a9f1-45e0-bfe8-928bff8e7e99"/>
    <ds:schemaRef ds:uri="52070337-02e9-4091-994e-505f826ee035"/>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TF2025</Template>
  <TotalTime>0</TotalTime>
  <Words>1156</Words>
  <Application>Microsoft Office PowerPoint</Application>
  <PresentationFormat>Widescreen</PresentationFormat>
  <Paragraphs>73</Paragraphs>
  <Slides>5</Slides>
  <Notes>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5</vt:i4>
      </vt:variant>
    </vt:vector>
  </HeadingPairs>
  <TitlesOfParts>
    <vt:vector size="10" baseType="lpstr">
      <vt:lpstr>TRYG Column Black</vt:lpstr>
      <vt:lpstr>TRYG</vt:lpstr>
      <vt:lpstr>TRYG Column Book</vt:lpstr>
      <vt:lpstr>Arial</vt:lpstr>
      <vt:lpstr>TF PowerPoint skabelon</vt:lpstr>
      <vt:lpstr>Problem: Hvorfor er det vigtigt, at vi er sammen mod svindel?</vt:lpstr>
      <vt:lpstr>Hvorfor er det vigtigt, at vi er sammen mod svindel?</vt:lpstr>
      <vt:lpstr>Digital svindel har mange former</vt:lpstr>
      <vt:lpstr>Eksempler på digital svindel</vt:lpstr>
      <vt:lpstr>Personlige historier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Sabine Dybdahl Christoffersen</dc:creator>
  <cp:lastModifiedBy>Millie Thora Caswell</cp:lastModifiedBy>
  <cp:revision>1</cp:revision>
  <dcterms:created xsi:type="dcterms:W3CDTF">2025-08-27T15:53:31Z</dcterms:created>
  <dcterms:modified xsi:type="dcterms:W3CDTF">2026-09-18T11:24:54Z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ContentTypeId">
    <vt:lpwstr>0x010100DB08B4BD0C2999458380A832A12F33D7</vt:lpwstr>
  </property>
  <property fmtid="{D5CDD505-2E9C-101B-9397-08002B2CF9AE}" pid="4" name="MediaServiceImageTags">
    <vt:lpwstr/>
  </property>
</Properties>
</file>